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11"/>
  </p:notesMasterIdLst>
  <p:sldIdLst>
    <p:sldId id="257" r:id="rId2"/>
    <p:sldId id="261" r:id="rId3"/>
    <p:sldId id="262" r:id="rId4"/>
    <p:sldId id="265" r:id="rId5"/>
    <p:sldId id="266" r:id="rId6"/>
    <p:sldId id="267" r:id="rId7"/>
    <p:sldId id="271" r:id="rId8"/>
    <p:sldId id="274" r:id="rId9"/>
    <p:sldId id="275" r:id="rId10"/>
  </p:sldIdLst>
  <p:sldSz cx="12192000" cy="6858000"/>
  <p:notesSz cx="7010400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6" d="100"/>
          <a:sy n="96" d="100"/>
        </p:scale>
        <p:origin x="101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riznard\AppData\Local\Microsoft\Windows\INetCache\Content.Outlook\KSD47UOL\Weapons%20(002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riznard\AppData\Local\Microsoft\Windows\INetCache\Content.Outlook\KSD47UOL\Weapons%20(003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6438069322217076E-2"/>
          <c:y val="3.8854964052410595E-2"/>
          <c:w val="0.95008153852092014"/>
          <c:h val="0.88860481947500436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Summary!$C$1:$J$1</c:f>
              <c:strCache>
                <c:ptCount val="8"/>
                <c:pt idx="0">
                  <c:v>09-10</c:v>
                </c:pt>
                <c:pt idx="1">
                  <c:v>10-11</c:v>
                </c:pt>
                <c:pt idx="2">
                  <c:v>11-12</c:v>
                </c:pt>
                <c:pt idx="3">
                  <c:v>12-13</c:v>
                </c:pt>
                <c:pt idx="4">
                  <c:v>13-14</c:v>
                </c:pt>
                <c:pt idx="5">
                  <c:v>14-15</c:v>
                </c:pt>
                <c:pt idx="6">
                  <c:v>15-16</c:v>
                </c:pt>
                <c:pt idx="7">
                  <c:v>16-17</c:v>
                </c:pt>
              </c:strCache>
            </c:strRef>
          </c:cat>
          <c:val>
            <c:numRef>
              <c:f>Summary!$C$2:$J$2</c:f>
              <c:numCache>
                <c:formatCode>General</c:formatCode>
                <c:ptCount val="8"/>
                <c:pt idx="0">
                  <c:v>12</c:v>
                </c:pt>
                <c:pt idx="1">
                  <c:v>8</c:v>
                </c:pt>
                <c:pt idx="2">
                  <c:v>5</c:v>
                </c:pt>
                <c:pt idx="3">
                  <c:v>7</c:v>
                </c:pt>
                <c:pt idx="4">
                  <c:v>7</c:v>
                </c:pt>
                <c:pt idx="5">
                  <c:v>12</c:v>
                </c:pt>
                <c:pt idx="6">
                  <c:v>14</c:v>
                </c:pt>
                <c:pt idx="7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F5-47A8-882F-63F58DC4E9E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406975536"/>
        <c:axId val="406974752"/>
      </c:barChart>
      <c:catAx>
        <c:axId val="406975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6974752"/>
        <c:crosses val="autoZero"/>
        <c:auto val="1"/>
        <c:lblAlgn val="ctr"/>
        <c:lblOffset val="100"/>
        <c:noMultiLvlLbl val="0"/>
      </c:catAx>
      <c:valAx>
        <c:axId val="406974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6975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'All Weapons Summary'!$C$1:$J$1</c:f>
              <c:strCache>
                <c:ptCount val="8"/>
                <c:pt idx="0">
                  <c:v>09-10</c:v>
                </c:pt>
                <c:pt idx="1">
                  <c:v>10-11</c:v>
                </c:pt>
                <c:pt idx="2">
                  <c:v>11-12</c:v>
                </c:pt>
                <c:pt idx="3">
                  <c:v>12-13</c:v>
                </c:pt>
                <c:pt idx="4">
                  <c:v>13-14</c:v>
                </c:pt>
                <c:pt idx="5">
                  <c:v>14-15</c:v>
                </c:pt>
                <c:pt idx="6">
                  <c:v>15-16</c:v>
                </c:pt>
                <c:pt idx="7">
                  <c:v>16-17</c:v>
                </c:pt>
              </c:strCache>
            </c:strRef>
          </c:cat>
          <c:val>
            <c:numRef>
              <c:f>'All Weapons Summary'!$C$2:$J$2</c:f>
              <c:numCache>
                <c:formatCode>General</c:formatCode>
                <c:ptCount val="8"/>
                <c:pt idx="0">
                  <c:v>39</c:v>
                </c:pt>
                <c:pt idx="1">
                  <c:v>18</c:v>
                </c:pt>
                <c:pt idx="2">
                  <c:v>17</c:v>
                </c:pt>
                <c:pt idx="3">
                  <c:v>22</c:v>
                </c:pt>
                <c:pt idx="4">
                  <c:v>29</c:v>
                </c:pt>
                <c:pt idx="5">
                  <c:v>34</c:v>
                </c:pt>
                <c:pt idx="6">
                  <c:v>33</c:v>
                </c:pt>
                <c:pt idx="7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3A-4EE1-8030-B94009FF3EC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392492536"/>
        <c:axId val="390567544"/>
      </c:barChart>
      <c:catAx>
        <c:axId val="392492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0567544"/>
        <c:crosses val="autoZero"/>
        <c:auto val="1"/>
        <c:lblAlgn val="ctr"/>
        <c:lblOffset val="100"/>
        <c:tickLblSkip val="1"/>
        <c:noMultiLvlLbl val="0"/>
      </c:catAx>
      <c:valAx>
        <c:axId val="390567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2492536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140F59-97F5-4D24-9B71-DF921381EF76}" type="doc">
      <dgm:prSet loTypeId="urn:microsoft.com/office/officeart/2008/layout/VerticalCurvedList" loCatId="list" qsTypeId="urn:microsoft.com/office/officeart/2005/8/quickstyle/simple1" qsCatId="simple" csTypeId="urn:microsoft.com/office/officeart/2005/8/colors/accent0_2" csCatId="mainScheme" phldr="1"/>
      <dgm:spPr/>
    </dgm:pt>
    <dgm:pt modelId="{98551C76-75BF-44EE-9D9E-7B6BF9989FF6}">
      <dgm:prSet phldrT="[Text]" custT="1"/>
      <dgm:spPr>
        <a:solidFill>
          <a:schemeClr val="bg2"/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en-US" sz="3200" dirty="0" smtClean="0"/>
            <a:t>“Show &amp; Tell”</a:t>
          </a:r>
          <a:endParaRPr lang="en-US" sz="3200" dirty="0"/>
        </a:p>
      </dgm:t>
    </dgm:pt>
    <dgm:pt modelId="{346F0361-39F8-456B-8073-121874ACF773}" type="parTrans" cxnId="{F74B7726-5AA3-409A-B305-323B9E657857}">
      <dgm:prSet/>
      <dgm:spPr/>
      <dgm:t>
        <a:bodyPr/>
        <a:lstStyle/>
        <a:p>
          <a:endParaRPr lang="en-US"/>
        </a:p>
      </dgm:t>
    </dgm:pt>
    <dgm:pt modelId="{A10EDE7E-6A10-466F-949C-D762869BF3AA}" type="sibTrans" cxnId="{F74B7726-5AA3-409A-B305-323B9E657857}">
      <dgm:prSet/>
      <dgm:spPr/>
      <dgm:t>
        <a:bodyPr/>
        <a:lstStyle/>
        <a:p>
          <a:endParaRPr lang="en-US"/>
        </a:p>
      </dgm:t>
    </dgm:pt>
    <dgm:pt modelId="{C736F44D-1371-4BB0-8D6B-C0BAB1431B43}">
      <dgm:prSet phldrT="[Text]" custT="1"/>
      <dgm:spPr>
        <a:solidFill>
          <a:schemeClr val="bg2"/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en-US" sz="3200" dirty="0" smtClean="0"/>
            <a:t>Attempt to look “tough”</a:t>
          </a:r>
          <a:endParaRPr lang="en-US" sz="3200" dirty="0"/>
        </a:p>
      </dgm:t>
    </dgm:pt>
    <dgm:pt modelId="{6548C3F3-BA96-46F3-AF98-CB7D208FB451}" type="parTrans" cxnId="{E34CE354-87D1-418D-A588-B3FD0340E5C7}">
      <dgm:prSet/>
      <dgm:spPr/>
      <dgm:t>
        <a:bodyPr/>
        <a:lstStyle/>
        <a:p>
          <a:endParaRPr lang="en-US"/>
        </a:p>
      </dgm:t>
    </dgm:pt>
    <dgm:pt modelId="{377A6C40-8D40-4782-8594-69E741646F4A}" type="sibTrans" cxnId="{E34CE354-87D1-418D-A588-B3FD0340E5C7}">
      <dgm:prSet/>
      <dgm:spPr/>
      <dgm:t>
        <a:bodyPr/>
        <a:lstStyle/>
        <a:p>
          <a:endParaRPr lang="en-US"/>
        </a:p>
      </dgm:t>
    </dgm:pt>
    <dgm:pt modelId="{0236B082-965B-461F-A2EA-EAE588F5A308}">
      <dgm:prSet phldrT="[Text]" custT="1"/>
      <dgm:spPr>
        <a:solidFill>
          <a:schemeClr val="bg2"/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en-US" sz="3200" dirty="0" smtClean="0"/>
            <a:t>Feeling unsafe to and from school</a:t>
          </a:r>
        </a:p>
      </dgm:t>
    </dgm:pt>
    <dgm:pt modelId="{4F4AD296-5029-4E3D-B880-9CB87F202FF3}" type="parTrans" cxnId="{FBC07623-3D72-4A63-8411-2EC916BA8068}">
      <dgm:prSet/>
      <dgm:spPr/>
      <dgm:t>
        <a:bodyPr/>
        <a:lstStyle/>
        <a:p>
          <a:endParaRPr lang="en-US"/>
        </a:p>
      </dgm:t>
    </dgm:pt>
    <dgm:pt modelId="{824520FC-902A-41CB-A0D1-7085D834A580}" type="sibTrans" cxnId="{FBC07623-3D72-4A63-8411-2EC916BA8068}">
      <dgm:prSet/>
      <dgm:spPr/>
      <dgm:t>
        <a:bodyPr/>
        <a:lstStyle/>
        <a:p>
          <a:endParaRPr lang="en-US"/>
        </a:p>
      </dgm:t>
    </dgm:pt>
    <dgm:pt modelId="{799CBAD0-CFD6-4FDC-9710-8D14F3CC2614}">
      <dgm:prSet phldrT="[Text]" custT="1"/>
      <dgm:spPr>
        <a:solidFill>
          <a:schemeClr val="bg2"/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en-US" sz="3200" dirty="0" smtClean="0"/>
            <a:t>Involved in illegal activity</a:t>
          </a:r>
        </a:p>
      </dgm:t>
    </dgm:pt>
    <dgm:pt modelId="{AD4397FD-4B1C-4AEB-83C4-4FAB28A46EF2}" type="parTrans" cxnId="{92CC8EB0-4A6E-4389-B047-47D155FF76F3}">
      <dgm:prSet/>
      <dgm:spPr/>
      <dgm:t>
        <a:bodyPr/>
        <a:lstStyle/>
        <a:p>
          <a:endParaRPr lang="en-US"/>
        </a:p>
      </dgm:t>
    </dgm:pt>
    <dgm:pt modelId="{7DCB02F1-1571-49A5-955F-D151494762B1}" type="sibTrans" cxnId="{92CC8EB0-4A6E-4389-B047-47D155FF76F3}">
      <dgm:prSet/>
      <dgm:spPr/>
      <dgm:t>
        <a:bodyPr/>
        <a:lstStyle/>
        <a:p>
          <a:endParaRPr lang="en-US"/>
        </a:p>
      </dgm:t>
    </dgm:pt>
    <dgm:pt modelId="{CC565D5B-0DE0-4BAA-A0C7-21C74A68EC13}">
      <dgm:prSet phldrT="[Text]" custT="1"/>
      <dgm:spPr>
        <a:solidFill>
          <a:schemeClr val="bg2"/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en-US" sz="3200" dirty="0" smtClean="0"/>
            <a:t>Isolated claims of feeling unsafe at school</a:t>
          </a:r>
        </a:p>
      </dgm:t>
    </dgm:pt>
    <dgm:pt modelId="{EDF4CD58-514E-4E3F-82F7-1BB29F62D7BD}" type="parTrans" cxnId="{E625BE4A-5591-4C96-A331-BE0E582F31B3}">
      <dgm:prSet/>
      <dgm:spPr/>
      <dgm:t>
        <a:bodyPr/>
        <a:lstStyle/>
        <a:p>
          <a:endParaRPr lang="en-US"/>
        </a:p>
      </dgm:t>
    </dgm:pt>
    <dgm:pt modelId="{7B522287-8524-4672-B20F-A0B3DC8591B6}" type="sibTrans" cxnId="{E625BE4A-5591-4C96-A331-BE0E582F31B3}">
      <dgm:prSet/>
      <dgm:spPr/>
      <dgm:t>
        <a:bodyPr/>
        <a:lstStyle/>
        <a:p>
          <a:endParaRPr lang="en-US"/>
        </a:p>
      </dgm:t>
    </dgm:pt>
    <dgm:pt modelId="{7E8951F2-8D3B-4910-960D-8F345B923672}" type="pres">
      <dgm:prSet presAssocID="{3F140F59-97F5-4D24-9B71-DF921381EF76}" presName="Name0" presStyleCnt="0">
        <dgm:presLayoutVars>
          <dgm:chMax val="7"/>
          <dgm:chPref val="7"/>
          <dgm:dir/>
        </dgm:presLayoutVars>
      </dgm:prSet>
      <dgm:spPr/>
    </dgm:pt>
    <dgm:pt modelId="{2ED45BB0-3B1F-4D59-BCE9-7931B158DF99}" type="pres">
      <dgm:prSet presAssocID="{3F140F59-97F5-4D24-9B71-DF921381EF76}" presName="Name1" presStyleCnt="0"/>
      <dgm:spPr/>
    </dgm:pt>
    <dgm:pt modelId="{0BC76EB1-F893-4354-8532-91F31EFF50EB}" type="pres">
      <dgm:prSet presAssocID="{3F140F59-97F5-4D24-9B71-DF921381EF76}" presName="cycle" presStyleCnt="0"/>
      <dgm:spPr/>
    </dgm:pt>
    <dgm:pt modelId="{BB2ED363-DE0E-4258-9741-CFF4690239E8}" type="pres">
      <dgm:prSet presAssocID="{3F140F59-97F5-4D24-9B71-DF921381EF76}" presName="srcNode" presStyleLbl="node1" presStyleIdx="0" presStyleCnt="5"/>
      <dgm:spPr/>
    </dgm:pt>
    <dgm:pt modelId="{35FCEFC3-EF25-44D6-9E27-F401AAA1E08B}" type="pres">
      <dgm:prSet presAssocID="{3F140F59-97F5-4D24-9B71-DF921381EF76}" presName="conn" presStyleLbl="parChTrans1D2" presStyleIdx="0" presStyleCnt="1"/>
      <dgm:spPr/>
    </dgm:pt>
    <dgm:pt modelId="{0F8E848B-CEFD-419E-8CCD-FA13D06917B8}" type="pres">
      <dgm:prSet presAssocID="{3F140F59-97F5-4D24-9B71-DF921381EF76}" presName="extraNode" presStyleLbl="node1" presStyleIdx="0" presStyleCnt="5"/>
      <dgm:spPr/>
    </dgm:pt>
    <dgm:pt modelId="{F9CFD713-4EDA-4183-955D-B91C49D33BD8}" type="pres">
      <dgm:prSet presAssocID="{3F140F59-97F5-4D24-9B71-DF921381EF76}" presName="dstNode" presStyleLbl="node1" presStyleIdx="0" presStyleCnt="5"/>
      <dgm:spPr/>
    </dgm:pt>
    <dgm:pt modelId="{748D9B29-980C-42CB-8E1A-A1C23A711361}" type="pres">
      <dgm:prSet presAssocID="{98551C76-75BF-44EE-9D9E-7B6BF9989FF6}" presName="text_1" presStyleLbl="node1" presStyleIdx="0" presStyleCnt="5">
        <dgm:presLayoutVars>
          <dgm:bulletEnabled val="1"/>
        </dgm:presLayoutVars>
      </dgm:prSet>
      <dgm:spPr/>
    </dgm:pt>
    <dgm:pt modelId="{A3ACC177-E90D-4A52-9A39-EEC067D6B633}" type="pres">
      <dgm:prSet presAssocID="{98551C76-75BF-44EE-9D9E-7B6BF9989FF6}" presName="accent_1" presStyleCnt="0"/>
      <dgm:spPr/>
    </dgm:pt>
    <dgm:pt modelId="{B26701F0-C380-4F5A-B2C3-F6D3C7BEFD87}" type="pres">
      <dgm:prSet presAssocID="{98551C76-75BF-44EE-9D9E-7B6BF9989FF6}" presName="accentRepeatNode" presStyleLbl="solidFgAcc1" presStyleIdx="0" presStyleCnt="5"/>
      <dgm:spPr>
        <a:solidFill>
          <a:schemeClr val="accent5">
            <a:lumMod val="20000"/>
            <a:lumOff val="80000"/>
          </a:schemeClr>
        </a:solidFill>
      </dgm:spPr>
    </dgm:pt>
    <dgm:pt modelId="{65E847D0-DBA0-4AD4-B74D-8C6FAD586D0B}" type="pres">
      <dgm:prSet presAssocID="{C736F44D-1371-4BB0-8D6B-C0BAB1431B43}" presName="text_2" presStyleLbl="node1" presStyleIdx="1" presStyleCnt="5">
        <dgm:presLayoutVars>
          <dgm:bulletEnabled val="1"/>
        </dgm:presLayoutVars>
      </dgm:prSet>
      <dgm:spPr/>
    </dgm:pt>
    <dgm:pt modelId="{E983BF73-F707-4EBA-B1EA-DD04DB1078BF}" type="pres">
      <dgm:prSet presAssocID="{C736F44D-1371-4BB0-8D6B-C0BAB1431B43}" presName="accent_2" presStyleCnt="0"/>
      <dgm:spPr/>
    </dgm:pt>
    <dgm:pt modelId="{18A4CA1C-AE21-41E2-8588-F7DEC2D3D396}" type="pres">
      <dgm:prSet presAssocID="{C736F44D-1371-4BB0-8D6B-C0BAB1431B43}" presName="accentRepeatNode" presStyleLbl="solidFgAcc1" presStyleIdx="1" presStyleCnt="5"/>
      <dgm:spPr>
        <a:solidFill>
          <a:schemeClr val="accent5">
            <a:lumMod val="20000"/>
            <a:lumOff val="80000"/>
          </a:schemeClr>
        </a:solidFill>
      </dgm:spPr>
    </dgm:pt>
    <dgm:pt modelId="{02FF5805-777B-47A4-B253-A4D2F7BD9F09}" type="pres">
      <dgm:prSet presAssocID="{0236B082-965B-461F-A2EA-EAE588F5A308}" presName="text_3" presStyleLbl="node1" presStyleIdx="2" presStyleCnt="5">
        <dgm:presLayoutVars>
          <dgm:bulletEnabled val="1"/>
        </dgm:presLayoutVars>
      </dgm:prSet>
      <dgm:spPr/>
    </dgm:pt>
    <dgm:pt modelId="{90F5DD48-179A-4415-9B7E-54F0EA638D12}" type="pres">
      <dgm:prSet presAssocID="{0236B082-965B-461F-A2EA-EAE588F5A308}" presName="accent_3" presStyleCnt="0"/>
      <dgm:spPr/>
    </dgm:pt>
    <dgm:pt modelId="{79479F86-3904-4DA4-AA9A-03FD865F403A}" type="pres">
      <dgm:prSet presAssocID="{0236B082-965B-461F-A2EA-EAE588F5A308}" presName="accentRepeatNode" presStyleLbl="solidFgAcc1" presStyleIdx="2" presStyleCnt="5"/>
      <dgm:spPr>
        <a:solidFill>
          <a:schemeClr val="accent5">
            <a:lumMod val="20000"/>
            <a:lumOff val="80000"/>
          </a:schemeClr>
        </a:solidFill>
      </dgm:spPr>
    </dgm:pt>
    <dgm:pt modelId="{90567CB1-8C84-49AC-98C2-FD7B661A29B0}" type="pres">
      <dgm:prSet presAssocID="{799CBAD0-CFD6-4FDC-9710-8D14F3CC2614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7D08C2-B128-4442-B25C-DA7291C4ABD8}" type="pres">
      <dgm:prSet presAssocID="{799CBAD0-CFD6-4FDC-9710-8D14F3CC2614}" presName="accent_4" presStyleCnt="0"/>
      <dgm:spPr/>
    </dgm:pt>
    <dgm:pt modelId="{E5018C8D-3B8B-47A2-90C1-EB548762DAA7}" type="pres">
      <dgm:prSet presAssocID="{799CBAD0-CFD6-4FDC-9710-8D14F3CC2614}" presName="accentRepeatNode" presStyleLbl="solidFgAcc1" presStyleIdx="3" presStyleCnt="5"/>
      <dgm:spPr>
        <a:solidFill>
          <a:schemeClr val="accent5">
            <a:lumMod val="20000"/>
            <a:lumOff val="80000"/>
          </a:schemeClr>
        </a:solidFill>
      </dgm:spPr>
    </dgm:pt>
    <dgm:pt modelId="{BB03325E-C9D4-4DA3-BDA3-E11D2B758EFA}" type="pres">
      <dgm:prSet presAssocID="{CC565D5B-0DE0-4BAA-A0C7-21C74A68EC13}" presName="text_5" presStyleLbl="node1" presStyleIdx="4" presStyleCnt="5">
        <dgm:presLayoutVars>
          <dgm:bulletEnabled val="1"/>
        </dgm:presLayoutVars>
      </dgm:prSet>
      <dgm:spPr/>
    </dgm:pt>
    <dgm:pt modelId="{81616AD2-80C3-49AE-B10E-02F721981D37}" type="pres">
      <dgm:prSet presAssocID="{CC565D5B-0DE0-4BAA-A0C7-21C74A68EC13}" presName="accent_5" presStyleCnt="0"/>
      <dgm:spPr/>
    </dgm:pt>
    <dgm:pt modelId="{FFC5B55F-02B8-4A9A-8695-A4859CA4AEFA}" type="pres">
      <dgm:prSet presAssocID="{CC565D5B-0DE0-4BAA-A0C7-21C74A68EC13}" presName="accentRepeatNode" presStyleLbl="solidFgAcc1" presStyleIdx="4" presStyleCnt="5"/>
      <dgm:spPr>
        <a:solidFill>
          <a:schemeClr val="accent5">
            <a:lumMod val="20000"/>
            <a:lumOff val="80000"/>
          </a:schemeClr>
        </a:solidFill>
      </dgm:spPr>
    </dgm:pt>
  </dgm:ptLst>
  <dgm:cxnLst>
    <dgm:cxn modelId="{E625BE4A-5591-4C96-A331-BE0E582F31B3}" srcId="{3F140F59-97F5-4D24-9B71-DF921381EF76}" destId="{CC565D5B-0DE0-4BAA-A0C7-21C74A68EC13}" srcOrd="4" destOrd="0" parTransId="{EDF4CD58-514E-4E3F-82F7-1BB29F62D7BD}" sibTransId="{7B522287-8524-4672-B20F-A0B3DC8591B6}"/>
    <dgm:cxn modelId="{44D657DC-3130-4DCA-9B72-9F8F909ED406}" type="presOf" srcId="{3F140F59-97F5-4D24-9B71-DF921381EF76}" destId="{7E8951F2-8D3B-4910-960D-8F345B923672}" srcOrd="0" destOrd="0" presId="urn:microsoft.com/office/officeart/2008/layout/VerticalCurvedList"/>
    <dgm:cxn modelId="{904CC7C7-A855-4AE8-B03E-0768E90E3D3F}" type="presOf" srcId="{A10EDE7E-6A10-466F-949C-D762869BF3AA}" destId="{35FCEFC3-EF25-44D6-9E27-F401AAA1E08B}" srcOrd="0" destOrd="0" presId="urn:microsoft.com/office/officeart/2008/layout/VerticalCurvedList"/>
    <dgm:cxn modelId="{C1738AFF-2B86-4DA8-BF5F-5C7FF4DD48EF}" type="presOf" srcId="{0236B082-965B-461F-A2EA-EAE588F5A308}" destId="{02FF5805-777B-47A4-B253-A4D2F7BD9F09}" srcOrd="0" destOrd="0" presId="urn:microsoft.com/office/officeart/2008/layout/VerticalCurvedList"/>
    <dgm:cxn modelId="{EF5E8E7F-7A6B-43F4-A073-DA2149B608A5}" type="presOf" srcId="{98551C76-75BF-44EE-9D9E-7B6BF9989FF6}" destId="{748D9B29-980C-42CB-8E1A-A1C23A711361}" srcOrd="0" destOrd="0" presId="urn:microsoft.com/office/officeart/2008/layout/VerticalCurvedList"/>
    <dgm:cxn modelId="{FBC07623-3D72-4A63-8411-2EC916BA8068}" srcId="{3F140F59-97F5-4D24-9B71-DF921381EF76}" destId="{0236B082-965B-461F-A2EA-EAE588F5A308}" srcOrd="2" destOrd="0" parTransId="{4F4AD296-5029-4E3D-B880-9CB87F202FF3}" sibTransId="{824520FC-902A-41CB-A0D1-7085D834A580}"/>
    <dgm:cxn modelId="{4E240F37-9ACC-487E-8870-1C9E2BCFF47A}" type="presOf" srcId="{CC565D5B-0DE0-4BAA-A0C7-21C74A68EC13}" destId="{BB03325E-C9D4-4DA3-BDA3-E11D2B758EFA}" srcOrd="0" destOrd="0" presId="urn:microsoft.com/office/officeart/2008/layout/VerticalCurvedList"/>
    <dgm:cxn modelId="{F74B7726-5AA3-409A-B305-323B9E657857}" srcId="{3F140F59-97F5-4D24-9B71-DF921381EF76}" destId="{98551C76-75BF-44EE-9D9E-7B6BF9989FF6}" srcOrd="0" destOrd="0" parTransId="{346F0361-39F8-456B-8073-121874ACF773}" sibTransId="{A10EDE7E-6A10-466F-949C-D762869BF3AA}"/>
    <dgm:cxn modelId="{92CC8EB0-4A6E-4389-B047-47D155FF76F3}" srcId="{3F140F59-97F5-4D24-9B71-DF921381EF76}" destId="{799CBAD0-CFD6-4FDC-9710-8D14F3CC2614}" srcOrd="3" destOrd="0" parTransId="{AD4397FD-4B1C-4AEB-83C4-4FAB28A46EF2}" sibTransId="{7DCB02F1-1571-49A5-955F-D151494762B1}"/>
    <dgm:cxn modelId="{209A2639-D8B1-4F8C-A543-B25FB87C1413}" type="presOf" srcId="{799CBAD0-CFD6-4FDC-9710-8D14F3CC2614}" destId="{90567CB1-8C84-49AC-98C2-FD7B661A29B0}" srcOrd="0" destOrd="0" presId="urn:microsoft.com/office/officeart/2008/layout/VerticalCurvedList"/>
    <dgm:cxn modelId="{E34CE354-87D1-418D-A588-B3FD0340E5C7}" srcId="{3F140F59-97F5-4D24-9B71-DF921381EF76}" destId="{C736F44D-1371-4BB0-8D6B-C0BAB1431B43}" srcOrd="1" destOrd="0" parTransId="{6548C3F3-BA96-46F3-AF98-CB7D208FB451}" sibTransId="{377A6C40-8D40-4782-8594-69E741646F4A}"/>
    <dgm:cxn modelId="{BC72DD3A-CF62-4461-8126-44547785C555}" type="presOf" srcId="{C736F44D-1371-4BB0-8D6B-C0BAB1431B43}" destId="{65E847D0-DBA0-4AD4-B74D-8C6FAD586D0B}" srcOrd="0" destOrd="0" presId="urn:microsoft.com/office/officeart/2008/layout/VerticalCurvedList"/>
    <dgm:cxn modelId="{CEB7E723-8D5F-4552-AFC7-396EE7E6FD71}" type="presParOf" srcId="{7E8951F2-8D3B-4910-960D-8F345B923672}" destId="{2ED45BB0-3B1F-4D59-BCE9-7931B158DF99}" srcOrd="0" destOrd="0" presId="urn:microsoft.com/office/officeart/2008/layout/VerticalCurvedList"/>
    <dgm:cxn modelId="{B032AD73-7203-4662-AD83-67D453DE445A}" type="presParOf" srcId="{2ED45BB0-3B1F-4D59-BCE9-7931B158DF99}" destId="{0BC76EB1-F893-4354-8532-91F31EFF50EB}" srcOrd="0" destOrd="0" presId="urn:microsoft.com/office/officeart/2008/layout/VerticalCurvedList"/>
    <dgm:cxn modelId="{37EEF6C6-6038-459E-9549-FDBFCD2C655E}" type="presParOf" srcId="{0BC76EB1-F893-4354-8532-91F31EFF50EB}" destId="{BB2ED363-DE0E-4258-9741-CFF4690239E8}" srcOrd="0" destOrd="0" presId="urn:microsoft.com/office/officeart/2008/layout/VerticalCurvedList"/>
    <dgm:cxn modelId="{CB53B527-89B1-4E30-9F34-08C1F4B68569}" type="presParOf" srcId="{0BC76EB1-F893-4354-8532-91F31EFF50EB}" destId="{35FCEFC3-EF25-44D6-9E27-F401AAA1E08B}" srcOrd="1" destOrd="0" presId="urn:microsoft.com/office/officeart/2008/layout/VerticalCurvedList"/>
    <dgm:cxn modelId="{4298B244-10A8-4778-AE50-B7C60C2D5206}" type="presParOf" srcId="{0BC76EB1-F893-4354-8532-91F31EFF50EB}" destId="{0F8E848B-CEFD-419E-8CCD-FA13D06917B8}" srcOrd="2" destOrd="0" presId="urn:microsoft.com/office/officeart/2008/layout/VerticalCurvedList"/>
    <dgm:cxn modelId="{DA6D1A31-A397-49BD-B5CE-88EAD699B400}" type="presParOf" srcId="{0BC76EB1-F893-4354-8532-91F31EFF50EB}" destId="{F9CFD713-4EDA-4183-955D-B91C49D33BD8}" srcOrd="3" destOrd="0" presId="urn:microsoft.com/office/officeart/2008/layout/VerticalCurvedList"/>
    <dgm:cxn modelId="{44CD0EE3-7C17-4F9B-87BB-14E703DA8150}" type="presParOf" srcId="{2ED45BB0-3B1F-4D59-BCE9-7931B158DF99}" destId="{748D9B29-980C-42CB-8E1A-A1C23A711361}" srcOrd="1" destOrd="0" presId="urn:microsoft.com/office/officeart/2008/layout/VerticalCurvedList"/>
    <dgm:cxn modelId="{A1AF476B-C65D-4AD6-B49E-F62F84962C15}" type="presParOf" srcId="{2ED45BB0-3B1F-4D59-BCE9-7931B158DF99}" destId="{A3ACC177-E90D-4A52-9A39-EEC067D6B633}" srcOrd="2" destOrd="0" presId="urn:microsoft.com/office/officeart/2008/layout/VerticalCurvedList"/>
    <dgm:cxn modelId="{2AC4B6BC-05BB-400A-8884-E87A0FD288B4}" type="presParOf" srcId="{A3ACC177-E90D-4A52-9A39-EEC067D6B633}" destId="{B26701F0-C380-4F5A-B2C3-F6D3C7BEFD87}" srcOrd="0" destOrd="0" presId="urn:microsoft.com/office/officeart/2008/layout/VerticalCurvedList"/>
    <dgm:cxn modelId="{055C6F1A-B3C9-4183-8003-ED39B6A271D9}" type="presParOf" srcId="{2ED45BB0-3B1F-4D59-BCE9-7931B158DF99}" destId="{65E847D0-DBA0-4AD4-B74D-8C6FAD586D0B}" srcOrd="3" destOrd="0" presId="urn:microsoft.com/office/officeart/2008/layout/VerticalCurvedList"/>
    <dgm:cxn modelId="{0BC1DACE-6A51-4CC8-B4CA-43A8AF0C3613}" type="presParOf" srcId="{2ED45BB0-3B1F-4D59-BCE9-7931B158DF99}" destId="{E983BF73-F707-4EBA-B1EA-DD04DB1078BF}" srcOrd="4" destOrd="0" presId="urn:microsoft.com/office/officeart/2008/layout/VerticalCurvedList"/>
    <dgm:cxn modelId="{C5F5A71E-936C-4CA1-9B03-419A46CA1BB5}" type="presParOf" srcId="{E983BF73-F707-4EBA-B1EA-DD04DB1078BF}" destId="{18A4CA1C-AE21-41E2-8588-F7DEC2D3D396}" srcOrd="0" destOrd="0" presId="urn:microsoft.com/office/officeart/2008/layout/VerticalCurvedList"/>
    <dgm:cxn modelId="{9F025006-97EA-4DD1-AEBB-21A8A594CC0B}" type="presParOf" srcId="{2ED45BB0-3B1F-4D59-BCE9-7931B158DF99}" destId="{02FF5805-777B-47A4-B253-A4D2F7BD9F09}" srcOrd="5" destOrd="0" presId="urn:microsoft.com/office/officeart/2008/layout/VerticalCurvedList"/>
    <dgm:cxn modelId="{3A97AE34-3E46-4C8D-AD5E-4343F10E0AB2}" type="presParOf" srcId="{2ED45BB0-3B1F-4D59-BCE9-7931B158DF99}" destId="{90F5DD48-179A-4415-9B7E-54F0EA638D12}" srcOrd="6" destOrd="0" presId="urn:microsoft.com/office/officeart/2008/layout/VerticalCurvedList"/>
    <dgm:cxn modelId="{AC094E03-2741-4827-84DD-2803081DCA5E}" type="presParOf" srcId="{90F5DD48-179A-4415-9B7E-54F0EA638D12}" destId="{79479F86-3904-4DA4-AA9A-03FD865F403A}" srcOrd="0" destOrd="0" presId="urn:microsoft.com/office/officeart/2008/layout/VerticalCurvedList"/>
    <dgm:cxn modelId="{24A456E0-7A05-4742-BD24-DEEE536628FE}" type="presParOf" srcId="{2ED45BB0-3B1F-4D59-BCE9-7931B158DF99}" destId="{90567CB1-8C84-49AC-98C2-FD7B661A29B0}" srcOrd="7" destOrd="0" presId="urn:microsoft.com/office/officeart/2008/layout/VerticalCurvedList"/>
    <dgm:cxn modelId="{A26C4856-7E84-4CE8-802C-1939AD2B2D6D}" type="presParOf" srcId="{2ED45BB0-3B1F-4D59-BCE9-7931B158DF99}" destId="{FC7D08C2-B128-4442-B25C-DA7291C4ABD8}" srcOrd="8" destOrd="0" presId="urn:microsoft.com/office/officeart/2008/layout/VerticalCurvedList"/>
    <dgm:cxn modelId="{8D52EA10-81EE-4FE4-9313-2CA303530DFC}" type="presParOf" srcId="{FC7D08C2-B128-4442-B25C-DA7291C4ABD8}" destId="{E5018C8D-3B8B-47A2-90C1-EB548762DAA7}" srcOrd="0" destOrd="0" presId="urn:microsoft.com/office/officeart/2008/layout/VerticalCurvedList"/>
    <dgm:cxn modelId="{6D4B4553-BBF8-401E-957C-47DAB7A5B455}" type="presParOf" srcId="{2ED45BB0-3B1F-4D59-BCE9-7931B158DF99}" destId="{BB03325E-C9D4-4DA3-BDA3-E11D2B758EFA}" srcOrd="9" destOrd="0" presId="urn:microsoft.com/office/officeart/2008/layout/VerticalCurvedList"/>
    <dgm:cxn modelId="{4DA653E5-CAE2-4DC8-A336-56887682CFD4}" type="presParOf" srcId="{2ED45BB0-3B1F-4D59-BCE9-7931B158DF99}" destId="{81616AD2-80C3-49AE-B10E-02F721981D37}" srcOrd="10" destOrd="0" presId="urn:microsoft.com/office/officeart/2008/layout/VerticalCurvedList"/>
    <dgm:cxn modelId="{1020EE5D-B8EE-4327-93F5-AF454ECF9119}" type="presParOf" srcId="{81616AD2-80C3-49AE-B10E-02F721981D37}" destId="{FFC5B55F-02B8-4A9A-8695-A4859CA4AEF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FCEFC3-EF25-44D6-9E27-F401AAA1E08B}">
      <dsp:nvSpPr>
        <dsp:cNvPr id="0" name=""/>
        <dsp:cNvSpPr/>
      </dsp:nvSpPr>
      <dsp:spPr>
        <a:xfrm>
          <a:off x="-5285699" y="-809513"/>
          <a:ext cx="6294106" cy="6294106"/>
        </a:xfrm>
        <a:prstGeom prst="blockArc">
          <a:avLst>
            <a:gd name="adj1" fmla="val 18900000"/>
            <a:gd name="adj2" fmla="val 2700000"/>
            <a:gd name="adj3" fmla="val 343"/>
          </a:avLst>
        </a:pr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8D9B29-980C-42CB-8E1A-A1C23A711361}">
      <dsp:nvSpPr>
        <dsp:cNvPr id="0" name=""/>
        <dsp:cNvSpPr/>
      </dsp:nvSpPr>
      <dsp:spPr>
        <a:xfrm>
          <a:off x="441005" y="292098"/>
          <a:ext cx="8283592" cy="584571"/>
        </a:xfrm>
        <a:prstGeom prst="rect">
          <a:avLst/>
        </a:prstGeom>
        <a:solidFill>
          <a:schemeClr val="bg2"/>
        </a:solidFill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4004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“Show &amp; Tell”</a:t>
          </a:r>
          <a:endParaRPr lang="en-US" sz="3200" kern="1200" dirty="0"/>
        </a:p>
      </dsp:txBody>
      <dsp:txXfrm>
        <a:off x="441005" y="292098"/>
        <a:ext cx="8283592" cy="584571"/>
      </dsp:txXfrm>
    </dsp:sp>
    <dsp:sp modelId="{B26701F0-C380-4F5A-B2C3-F6D3C7BEFD87}">
      <dsp:nvSpPr>
        <dsp:cNvPr id="0" name=""/>
        <dsp:cNvSpPr/>
      </dsp:nvSpPr>
      <dsp:spPr>
        <a:xfrm>
          <a:off x="75648" y="219027"/>
          <a:ext cx="730714" cy="730714"/>
        </a:xfrm>
        <a:prstGeom prst="ellipse">
          <a:avLst/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E847D0-DBA0-4AD4-B74D-8C6FAD586D0B}">
      <dsp:nvSpPr>
        <dsp:cNvPr id="0" name=""/>
        <dsp:cNvSpPr/>
      </dsp:nvSpPr>
      <dsp:spPr>
        <a:xfrm>
          <a:off x="859892" y="1168676"/>
          <a:ext cx="7864705" cy="584571"/>
        </a:xfrm>
        <a:prstGeom prst="rect">
          <a:avLst/>
        </a:prstGeom>
        <a:solidFill>
          <a:schemeClr val="bg2"/>
        </a:solidFill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4004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Attempt to look “tough”</a:t>
          </a:r>
          <a:endParaRPr lang="en-US" sz="3200" kern="1200" dirty="0"/>
        </a:p>
      </dsp:txBody>
      <dsp:txXfrm>
        <a:off x="859892" y="1168676"/>
        <a:ext cx="7864705" cy="584571"/>
      </dsp:txXfrm>
    </dsp:sp>
    <dsp:sp modelId="{18A4CA1C-AE21-41E2-8588-F7DEC2D3D396}">
      <dsp:nvSpPr>
        <dsp:cNvPr id="0" name=""/>
        <dsp:cNvSpPr/>
      </dsp:nvSpPr>
      <dsp:spPr>
        <a:xfrm>
          <a:off x="494535" y="1095604"/>
          <a:ext cx="730714" cy="730714"/>
        </a:xfrm>
        <a:prstGeom prst="ellipse">
          <a:avLst/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FF5805-777B-47A4-B253-A4D2F7BD9F09}">
      <dsp:nvSpPr>
        <dsp:cNvPr id="0" name=""/>
        <dsp:cNvSpPr/>
      </dsp:nvSpPr>
      <dsp:spPr>
        <a:xfrm>
          <a:off x="988457" y="2045253"/>
          <a:ext cx="7736140" cy="584571"/>
        </a:xfrm>
        <a:prstGeom prst="rect">
          <a:avLst/>
        </a:prstGeom>
        <a:solidFill>
          <a:schemeClr val="bg2"/>
        </a:solidFill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4004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Feeling unsafe to and from school</a:t>
          </a:r>
        </a:p>
      </dsp:txBody>
      <dsp:txXfrm>
        <a:off x="988457" y="2045253"/>
        <a:ext cx="7736140" cy="584571"/>
      </dsp:txXfrm>
    </dsp:sp>
    <dsp:sp modelId="{79479F86-3904-4DA4-AA9A-03FD865F403A}">
      <dsp:nvSpPr>
        <dsp:cNvPr id="0" name=""/>
        <dsp:cNvSpPr/>
      </dsp:nvSpPr>
      <dsp:spPr>
        <a:xfrm>
          <a:off x="623099" y="1972182"/>
          <a:ext cx="730714" cy="730714"/>
        </a:xfrm>
        <a:prstGeom prst="ellipse">
          <a:avLst/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567CB1-8C84-49AC-98C2-FD7B661A29B0}">
      <dsp:nvSpPr>
        <dsp:cNvPr id="0" name=""/>
        <dsp:cNvSpPr/>
      </dsp:nvSpPr>
      <dsp:spPr>
        <a:xfrm>
          <a:off x="859892" y="2921830"/>
          <a:ext cx="7864705" cy="584571"/>
        </a:xfrm>
        <a:prstGeom prst="rect">
          <a:avLst/>
        </a:prstGeom>
        <a:solidFill>
          <a:schemeClr val="bg2"/>
        </a:solidFill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4004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Involved in illegal activity</a:t>
          </a:r>
        </a:p>
      </dsp:txBody>
      <dsp:txXfrm>
        <a:off x="859892" y="2921830"/>
        <a:ext cx="7864705" cy="584571"/>
      </dsp:txXfrm>
    </dsp:sp>
    <dsp:sp modelId="{E5018C8D-3B8B-47A2-90C1-EB548762DAA7}">
      <dsp:nvSpPr>
        <dsp:cNvPr id="0" name=""/>
        <dsp:cNvSpPr/>
      </dsp:nvSpPr>
      <dsp:spPr>
        <a:xfrm>
          <a:off x="494535" y="2848759"/>
          <a:ext cx="730714" cy="730714"/>
        </a:xfrm>
        <a:prstGeom prst="ellipse">
          <a:avLst/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03325E-C9D4-4DA3-BDA3-E11D2B758EFA}">
      <dsp:nvSpPr>
        <dsp:cNvPr id="0" name=""/>
        <dsp:cNvSpPr/>
      </dsp:nvSpPr>
      <dsp:spPr>
        <a:xfrm>
          <a:off x="441005" y="3798408"/>
          <a:ext cx="8283592" cy="584571"/>
        </a:xfrm>
        <a:prstGeom prst="rect">
          <a:avLst/>
        </a:prstGeom>
        <a:solidFill>
          <a:schemeClr val="bg2"/>
        </a:solidFill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4004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Isolated claims of feeling unsafe at school</a:t>
          </a:r>
        </a:p>
      </dsp:txBody>
      <dsp:txXfrm>
        <a:off x="441005" y="3798408"/>
        <a:ext cx="8283592" cy="584571"/>
      </dsp:txXfrm>
    </dsp:sp>
    <dsp:sp modelId="{FFC5B55F-02B8-4A9A-8695-A4859CA4AEFA}">
      <dsp:nvSpPr>
        <dsp:cNvPr id="0" name=""/>
        <dsp:cNvSpPr/>
      </dsp:nvSpPr>
      <dsp:spPr>
        <a:xfrm>
          <a:off x="75648" y="3725336"/>
          <a:ext cx="730714" cy="730714"/>
        </a:xfrm>
        <a:prstGeom prst="ellipse">
          <a:avLst/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4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34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686861-3DCA-4B80-A941-E4815C684E01}" type="datetimeFigureOut">
              <a:rPr lang="en-US" smtClean="0"/>
              <a:t>02/07/2017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54113"/>
            <a:ext cx="5540375" cy="3116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44861"/>
            <a:ext cx="5608320" cy="363670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34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34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5DF935-AB2A-4FB7-88F3-C1C086651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606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3180D-F53D-4E7D-BD31-5BA1F394B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342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3180D-F53D-4E7D-BD31-5BA1F394B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673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3180D-F53D-4E7D-BD31-5BA1F394B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8923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51915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618911"/>
            <a:ext cx="10363200" cy="817561"/>
          </a:xfrm>
        </p:spPr>
        <p:txBody>
          <a:bodyPr>
            <a:normAutofit/>
          </a:bodyPr>
          <a:lstStyle>
            <a:lvl1pPr algn="ctr">
              <a:defRPr sz="4400" b="0" i="0">
                <a:solidFill>
                  <a:schemeClr val="accent1"/>
                </a:solidFill>
                <a:latin typeface="Roboto Condensed Light" charset="0"/>
                <a:ea typeface="Roboto Condensed Light" charset="0"/>
                <a:cs typeface="Roboto Condensed Light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1329517"/>
            <a:ext cx="10363200" cy="198541"/>
          </a:xfrm>
        </p:spPr>
        <p:txBody>
          <a:bodyPr>
            <a:normAutofit/>
          </a:bodyPr>
          <a:lstStyle>
            <a:lvl1pPr marL="0" indent="0" algn="ctr">
              <a:buNone/>
              <a:defRPr sz="1200" b="0" i="0">
                <a:solidFill>
                  <a:schemeClr val="tx1">
                    <a:alpha val="50000"/>
                  </a:schemeClr>
                </a:solidFill>
                <a:latin typeface="Roboto Condensed Light" charset="0"/>
                <a:ea typeface="Roboto Condensed Light" charset="0"/>
                <a:cs typeface="Roboto Condensed Light" charset="0"/>
              </a:defRPr>
            </a:lvl1pPr>
          </a:lstStyle>
          <a:p>
            <a:pPr lvl="0"/>
            <a:r>
              <a:rPr lang="en-US" dirty="0" smtClean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8180315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sz="quarter" idx="11" hasCustomPrompt="1"/>
          </p:nvPr>
        </p:nvSpPr>
        <p:spPr>
          <a:xfrm>
            <a:off x="6785002" y="0"/>
            <a:ext cx="5406998" cy="6858000"/>
          </a:xfrm>
          <a:pattFill prst="pct5">
            <a:fgClr>
              <a:schemeClr val="tx1">
                <a:lumMod val="50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 baseline="0">
                <a:latin typeface="+mj-lt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914400" y="618911"/>
            <a:ext cx="10363200" cy="817561"/>
          </a:xfrm>
        </p:spPr>
        <p:txBody>
          <a:bodyPr>
            <a:normAutofit/>
          </a:bodyPr>
          <a:lstStyle>
            <a:lvl1pPr algn="l">
              <a:defRPr sz="4400" b="0" i="0">
                <a:solidFill>
                  <a:schemeClr val="accent1"/>
                </a:solidFill>
                <a:latin typeface="Roboto Condensed Light" charset="0"/>
                <a:ea typeface="Roboto Condensed Light" charset="0"/>
                <a:cs typeface="Roboto Condensed Light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1329517"/>
            <a:ext cx="10363200" cy="198541"/>
          </a:xfrm>
        </p:spPr>
        <p:txBody>
          <a:bodyPr>
            <a:normAutofit/>
          </a:bodyPr>
          <a:lstStyle>
            <a:lvl1pPr marL="0" indent="0" algn="l">
              <a:buNone/>
              <a:defRPr sz="1200" b="0" i="0">
                <a:solidFill>
                  <a:schemeClr val="tx1">
                    <a:alpha val="50000"/>
                  </a:schemeClr>
                </a:solidFill>
                <a:latin typeface="Roboto Condensed Light" charset="0"/>
                <a:ea typeface="Roboto Condensed Light" charset="0"/>
                <a:cs typeface="Roboto Condensed Light" charset="0"/>
              </a:defRPr>
            </a:lvl1pPr>
          </a:lstStyle>
          <a:p>
            <a:pPr lvl="0"/>
            <a:r>
              <a:rPr lang="en-US" dirty="0" smtClean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2236789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3180D-F53D-4E7D-BD31-5BA1F394B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212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3180D-F53D-4E7D-BD31-5BA1F394B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384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3180D-F53D-4E7D-BD31-5BA1F394B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415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3180D-F53D-4E7D-BD31-5BA1F394B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750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3180D-F53D-4E7D-BD31-5BA1F394B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155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3180D-F53D-4E7D-BD31-5BA1F394B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13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3180D-F53D-4E7D-BD31-5BA1F394B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562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3180D-F53D-4E7D-BD31-5BA1F394B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743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3180D-F53D-4E7D-BD31-5BA1F394B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836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7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12" Type="http://schemas.microsoft.com/office/2007/relationships/hdphoto" Target="../media/hdphoto2.wdp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11" Type="http://schemas.openxmlformats.org/officeDocument/2006/relationships/image" Target="../media/image6.png"/><Relationship Id="rId5" Type="http://schemas.openxmlformats.org/officeDocument/2006/relationships/diagramColors" Target="../diagrams/colors1.xml"/><Relationship Id="rId10" Type="http://schemas.microsoft.com/office/2007/relationships/hdphoto" Target="../media/hdphoto1.wdp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uvalschools.org/" TargetMode="Externa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 txBox="1">
            <a:spLocks/>
          </p:cNvSpPr>
          <p:nvPr/>
        </p:nvSpPr>
        <p:spPr>
          <a:xfrm>
            <a:off x="5223721" y="2281602"/>
            <a:ext cx="6219190" cy="1477328"/>
          </a:xfrm>
          <a:prstGeom prst="rect">
            <a:avLst/>
          </a:prstGeom>
        </p:spPr>
        <p:txBody>
          <a:bodyPr vert="horz" wrap="square" lIns="121920" tIns="60960" rIns="121920" bIns="60960" rtlCol="0" anchor="ctr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solidFill>
                  <a:schemeClr val="tx1"/>
                </a:solidFill>
                <a:latin typeface="Calibri" panose="020F0502020204030204" pitchFamily="34" charset="0"/>
                <a:ea typeface="Roboto Condensed bold" panose="02000000000000000000" pitchFamily="2" charset="0"/>
                <a:cs typeface="Roboto Condensed bold" panose="02000000000000000000" pitchFamily="2" charset="0"/>
              </a:rPr>
              <a:t>Next steps with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Roboto Condensed bold" panose="02000000000000000000" pitchFamily="2" charset="0"/>
                <a:cs typeface="Roboto Condensed bold" panose="02000000000000000000" pitchFamily="2" charset="0"/>
              </a:rPr>
              <a:t>WEAPONS ENGAGEMENT</a:t>
            </a:r>
            <a:endParaRPr lang="en-US" sz="4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Roboto Condensed bold" panose="02000000000000000000" pitchFamily="2" charset="0"/>
              <a:cs typeface="Roboto Condensed bold" panose="02000000000000000000" pitchFamily="2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4982280" y="2048256"/>
            <a:ext cx="14786" cy="2140564"/>
          </a:xfrm>
          <a:prstGeom prst="line">
            <a:avLst/>
          </a:prstGeom>
          <a:ln w="12700" cmpd="sng">
            <a:solidFill>
              <a:schemeClr val="tx1">
                <a:alpha val="30000"/>
              </a:schemeClr>
            </a:solidFill>
            <a:prstDash val="solid"/>
            <a:headEnd type="none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5"/>
          <p:cNvSpPr txBox="1">
            <a:spLocks/>
          </p:cNvSpPr>
          <p:nvPr/>
        </p:nvSpPr>
        <p:spPr>
          <a:xfrm>
            <a:off x="5223721" y="3713321"/>
            <a:ext cx="6219190" cy="369332"/>
          </a:xfrm>
          <a:prstGeom prst="rect">
            <a:avLst/>
          </a:prstGeom>
        </p:spPr>
        <p:txBody>
          <a:bodyPr vert="horz" wrap="square" lIns="121920" tIns="60960" rIns="121920" bIns="60960" rtlCol="0" anchor="ctr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>
                <a:solidFill>
                  <a:schemeClr val="tx2">
                    <a:alpha val="70000"/>
                  </a:schemeClr>
                </a:solidFill>
                <a:latin typeface="+mj-lt"/>
                <a:ea typeface="Roboto Condensed bold" panose="02000000000000000000" pitchFamily="2" charset="0"/>
                <a:cs typeface="Roboto Condensed bold" panose="02000000000000000000" pitchFamily="2" charset="0"/>
              </a:rPr>
              <a:t>SUPERINTENDENT PRESENTATION – FEBRUARY 7, 2017</a:t>
            </a:r>
            <a:endParaRPr lang="en-US" sz="1600" dirty="0">
              <a:solidFill>
                <a:schemeClr val="tx2">
                  <a:alpha val="70000"/>
                </a:schemeClr>
              </a:solidFill>
              <a:latin typeface="+mj-lt"/>
              <a:ea typeface="Roboto Condensed bold" panose="02000000000000000000" pitchFamily="2" charset="0"/>
              <a:cs typeface="Roboto Condensed bold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68293" y="1661822"/>
            <a:ext cx="3617843" cy="3347499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9939" y="2403568"/>
            <a:ext cx="2794550" cy="1864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4998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Trends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3060440" y="2658578"/>
            <a:ext cx="6050905" cy="7198363"/>
            <a:chOff x="2809853" y="1044808"/>
            <a:chExt cx="3524291" cy="4098692"/>
          </a:xfrm>
          <a:solidFill>
            <a:schemeClr val="tx1">
              <a:lumMod val="50000"/>
              <a:lumOff val="50000"/>
            </a:schemeClr>
          </a:solidFill>
        </p:grpSpPr>
        <p:grpSp>
          <p:nvGrpSpPr>
            <p:cNvPr id="5" name="Group 4"/>
            <p:cNvGrpSpPr/>
            <p:nvPr/>
          </p:nvGrpSpPr>
          <p:grpSpPr>
            <a:xfrm>
              <a:off x="2884956" y="1044808"/>
              <a:ext cx="3418590" cy="2058387"/>
              <a:chOff x="2884956" y="1044808"/>
              <a:chExt cx="3418590" cy="2058387"/>
            </a:xfrm>
            <a:grpFill/>
          </p:grpSpPr>
          <p:sp>
            <p:nvSpPr>
              <p:cNvPr id="7" name="Freeform 37"/>
              <p:cNvSpPr>
                <a:spLocks/>
              </p:cNvSpPr>
              <p:nvPr/>
            </p:nvSpPr>
            <p:spPr bwMode="auto">
              <a:xfrm>
                <a:off x="3053244" y="3048954"/>
                <a:ext cx="44506" cy="37552"/>
              </a:xfrm>
              <a:custGeom>
                <a:avLst/>
                <a:gdLst>
                  <a:gd name="T0" fmla="*/ 26 w 26"/>
                  <a:gd name="T1" fmla="*/ 2 h 22"/>
                  <a:gd name="T2" fmla="*/ 9 w 26"/>
                  <a:gd name="T3" fmla="*/ 5 h 22"/>
                  <a:gd name="T4" fmla="*/ 0 w 26"/>
                  <a:gd name="T5" fmla="*/ 21 h 22"/>
                  <a:gd name="T6" fmla="*/ 17 w 26"/>
                  <a:gd name="T7" fmla="*/ 17 h 22"/>
                  <a:gd name="T8" fmla="*/ 26 w 26"/>
                  <a:gd name="T9" fmla="*/ 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22">
                    <a:moveTo>
                      <a:pt x="26" y="2"/>
                    </a:moveTo>
                    <a:cubicBezTo>
                      <a:pt x="26" y="2"/>
                      <a:pt x="16" y="0"/>
                      <a:pt x="9" y="5"/>
                    </a:cubicBezTo>
                    <a:cubicBezTo>
                      <a:pt x="2" y="11"/>
                      <a:pt x="0" y="21"/>
                      <a:pt x="0" y="21"/>
                    </a:cubicBezTo>
                    <a:cubicBezTo>
                      <a:pt x="0" y="21"/>
                      <a:pt x="10" y="22"/>
                      <a:pt x="17" y="17"/>
                    </a:cubicBezTo>
                    <a:cubicBezTo>
                      <a:pt x="24" y="12"/>
                      <a:pt x="26" y="2"/>
                      <a:pt x="26" y="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" name="Freeform 38"/>
              <p:cNvSpPr>
                <a:spLocks/>
              </p:cNvSpPr>
              <p:nvPr/>
            </p:nvSpPr>
            <p:spPr bwMode="auto">
              <a:xfrm>
                <a:off x="3103313" y="3053126"/>
                <a:ext cx="23644" cy="50069"/>
              </a:xfrm>
              <a:custGeom>
                <a:avLst/>
                <a:gdLst>
                  <a:gd name="T0" fmla="*/ 8 w 14"/>
                  <a:gd name="T1" fmla="*/ 29 h 29"/>
                  <a:gd name="T2" fmla="*/ 13 w 14"/>
                  <a:gd name="T3" fmla="*/ 14 h 29"/>
                  <a:gd name="T4" fmla="*/ 6 w 14"/>
                  <a:gd name="T5" fmla="*/ 0 h 29"/>
                  <a:gd name="T6" fmla="*/ 0 w 14"/>
                  <a:gd name="T7" fmla="*/ 15 h 29"/>
                  <a:gd name="T8" fmla="*/ 8 w 14"/>
                  <a:gd name="T9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29">
                    <a:moveTo>
                      <a:pt x="8" y="29"/>
                    </a:moveTo>
                    <a:cubicBezTo>
                      <a:pt x="8" y="29"/>
                      <a:pt x="14" y="22"/>
                      <a:pt x="13" y="14"/>
                    </a:cubicBezTo>
                    <a:cubicBezTo>
                      <a:pt x="13" y="6"/>
                      <a:pt x="6" y="0"/>
                      <a:pt x="6" y="0"/>
                    </a:cubicBezTo>
                    <a:cubicBezTo>
                      <a:pt x="6" y="0"/>
                      <a:pt x="0" y="7"/>
                      <a:pt x="0" y="15"/>
                    </a:cubicBezTo>
                    <a:cubicBezTo>
                      <a:pt x="0" y="23"/>
                      <a:pt x="8" y="29"/>
                      <a:pt x="8" y="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" name="Freeform 39"/>
              <p:cNvSpPr>
                <a:spLocks/>
              </p:cNvSpPr>
              <p:nvPr/>
            </p:nvSpPr>
            <p:spPr bwMode="auto">
              <a:xfrm>
                <a:off x="4730550" y="1195015"/>
                <a:ext cx="41724" cy="30598"/>
              </a:xfrm>
              <a:custGeom>
                <a:avLst/>
                <a:gdLst>
                  <a:gd name="T0" fmla="*/ 9 w 24"/>
                  <a:gd name="T1" fmla="*/ 14 h 18"/>
                  <a:gd name="T2" fmla="*/ 24 w 24"/>
                  <a:gd name="T3" fmla="*/ 16 h 18"/>
                  <a:gd name="T4" fmla="*/ 15 w 24"/>
                  <a:gd name="T5" fmla="*/ 4 h 18"/>
                  <a:gd name="T6" fmla="*/ 0 w 24"/>
                  <a:gd name="T7" fmla="*/ 2 h 18"/>
                  <a:gd name="T8" fmla="*/ 9 w 24"/>
                  <a:gd name="T9" fmla="*/ 14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18">
                    <a:moveTo>
                      <a:pt x="9" y="14"/>
                    </a:moveTo>
                    <a:cubicBezTo>
                      <a:pt x="16" y="18"/>
                      <a:pt x="24" y="16"/>
                      <a:pt x="24" y="16"/>
                    </a:cubicBezTo>
                    <a:cubicBezTo>
                      <a:pt x="24" y="16"/>
                      <a:pt x="22" y="7"/>
                      <a:pt x="15" y="4"/>
                    </a:cubicBezTo>
                    <a:cubicBezTo>
                      <a:pt x="9" y="0"/>
                      <a:pt x="0" y="2"/>
                      <a:pt x="0" y="2"/>
                    </a:cubicBezTo>
                    <a:cubicBezTo>
                      <a:pt x="0" y="2"/>
                      <a:pt x="3" y="11"/>
                      <a:pt x="9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" name="Freeform 40"/>
              <p:cNvSpPr>
                <a:spLocks/>
              </p:cNvSpPr>
              <p:nvPr/>
            </p:nvSpPr>
            <p:spPr bwMode="auto">
              <a:xfrm>
                <a:off x="4740285" y="1163027"/>
                <a:ext cx="41724" cy="30598"/>
              </a:xfrm>
              <a:custGeom>
                <a:avLst/>
                <a:gdLst>
                  <a:gd name="T0" fmla="*/ 15 w 24"/>
                  <a:gd name="T1" fmla="*/ 15 h 18"/>
                  <a:gd name="T2" fmla="*/ 24 w 24"/>
                  <a:gd name="T3" fmla="*/ 3 h 18"/>
                  <a:gd name="T4" fmla="*/ 9 w 24"/>
                  <a:gd name="T5" fmla="*/ 4 h 18"/>
                  <a:gd name="T6" fmla="*/ 0 w 24"/>
                  <a:gd name="T7" fmla="*/ 16 h 18"/>
                  <a:gd name="T8" fmla="*/ 15 w 24"/>
                  <a:gd name="T9" fmla="*/ 15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18">
                    <a:moveTo>
                      <a:pt x="15" y="15"/>
                    </a:moveTo>
                    <a:cubicBezTo>
                      <a:pt x="22" y="11"/>
                      <a:pt x="24" y="3"/>
                      <a:pt x="24" y="3"/>
                    </a:cubicBezTo>
                    <a:cubicBezTo>
                      <a:pt x="24" y="3"/>
                      <a:pt x="16" y="0"/>
                      <a:pt x="9" y="4"/>
                    </a:cubicBezTo>
                    <a:cubicBezTo>
                      <a:pt x="2" y="7"/>
                      <a:pt x="0" y="16"/>
                      <a:pt x="0" y="16"/>
                    </a:cubicBezTo>
                    <a:cubicBezTo>
                      <a:pt x="0" y="16"/>
                      <a:pt x="8" y="18"/>
                      <a:pt x="15" y="1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" name="Freeform 41"/>
              <p:cNvSpPr>
                <a:spLocks/>
              </p:cNvSpPr>
              <p:nvPr/>
            </p:nvSpPr>
            <p:spPr bwMode="auto">
              <a:xfrm>
                <a:off x="4723596" y="1161635"/>
                <a:ext cx="15299" cy="29207"/>
              </a:xfrm>
              <a:custGeom>
                <a:avLst/>
                <a:gdLst>
                  <a:gd name="T0" fmla="*/ 8 w 9"/>
                  <a:gd name="T1" fmla="*/ 9 h 17"/>
                  <a:gd name="T2" fmla="*/ 5 w 9"/>
                  <a:gd name="T3" fmla="*/ 0 h 17"/>
                  <a:gd name="T4" fmla="*/ 0 w 9"/>
                  <a:gd name="T5" fmla="*/ 8 h 17"/>
                  <a:gd name="T6" fmla="*/ 3 w 9"/>
                  <a:gd name="T7" fmla="*/ 17 h 17"/>
                  <a:gd name="T8" fmla="*/ 8 w 9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17">
                    <a:moveTo>
                      <a:pt x="8" y="9"/>
                    </a:moveTo>
                    <a:cubicBezTo>
                      <a:pt x="9" y="4"/>
                      <a:pt x="5" y="0"/>
                      <a:pt x="5" y="0"/>
                    </a:cubicBezTo>
                    <a:cubicBezTo>
                      <a:pt x="5" y="0"/>
                      <a:pt x="0" y="3"/>
                      <a:pt x="0" y="8"/>
                    </a:cubicBezTo>
                    <a:cubicBezTo>
                      <a:pt x="0" y="13"/>
                      <a:pt x="3" y="17"/>
                      <a:pt x="3" y="17"/>
                    </a:cubicBezTo>
                    <a:cubicBezTo>
                      <a:pt x="3" y="17"/>
                      <a:pt x="8" y="14"/>
                      <a:pt x="8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42"/>
              <p:cNvSpPr>
                <a:spLocks/>
              </p:cNvSpPr>
              <p:nvPr/>
            </p:nvSpPr>
            <p:spPr bwMode="auto">
              <a:xfrm>
                <a:off x="4884929" y="1432842"/>
                <a:ext cx="33379" cy="33379"/>
              </a:xfrm>
              <a:custGeom>
                <a:avLst/>
                <a:gdLst>
                  <a:gd name="T0" fmla="*/ 6 w 20"/>
                  <a:gd name="T1" fmla="*/ 5 h 20"/>
                  <a:gd name="T2" fmla="*/ 0 w 20"/>
                  <a:gd name="T3" fmla="*/ 20 h 20"/>
                  <a:gd name="T4" fmla="*/ 15 w 20"/>
                  <a:gd name="T5" fmla="*/ 14 h 20"/>
                  <a:gd name="T6" fmla="*/ 20 w 20"/>
                  <a:gd name="T7" fmla="*/ 0 h 20"/>
                  <a:gd name="T8" fmla="*/ 6 w 20"/>
                  <a:gd name="T9" fmla="*/ 5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20">
                    <a:moveTo>
                      <a:pt x="6" y="5"/>
                    </a:moveTo>
                    <a:cubicBezTo>
                      <a:pt x="0" y="11"/>
                      <a:pt x="0" y="20"/>
                      <a:pt x="0" y="20"/>
                    </a:cubicBezTo>
                    <a:cubicBezTo>
                      <a:pt x="0" y="20"/>
                      <a:pt x="9" y="20"/>
                      <a:pt x="15" y="14"/>
                    </a:cubicBezTo>
                    <a:cubicBezTo>
                      <a:pt x="20" y="9"/>
                      <a:pt x="20" y="0"/>
                      <a:pt x="20" y="0"/>
                    </a:cubicBezTo>
                    <a:cubicBezTo>
                      <a:pt x="20" y="0"/>
                      <a:pt x="11" y="0"/>
                      <a:pt x="6" y="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Freeform 43"/>
              <p:cNvSpPr>
                <a:spLocks/>
              </p:cNvSpPr>
              <p:nvPr/>
            </p:nvSpPr>
            <p:spPr bwMode="auto">
              <a:xfrm>
                <a:off x="4879366" y="1471785"/>
                <a:ext cx="36161" cy="18081"/>
              </a:xfrm>
              <a:custGeom>
                <a:avLst/>
                <a:gdLst>
                  <a:gd name="T0" fmla="*/ 9 w 21"/>
                  <a:gd name="T1" fmla="*/ 10 h 11"/>
                  <a:gd name="T2" fmla="*/ 21 w 21"/>
                  <a:gd name="T3" fmla="*/ 7 h 11"/>
                  <a:gd name="T4" fmla="*/ 11 w 21"/>
                  <a:gd name="T5" fmla="*/ 1 h 11"/>
                  <a:gd name="T6" fmla="*/ 0 w 21"/>
                  <a:gd name="T7" fmla="*/ 4 h 11"/>
                  <a:gd name="T8" fmla="*/ 9 w 21"/>
                  <a:gd name="T9" fmla="*/ 1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11">
                    <a:moveTo>
                      <a:pt x="9" y="10"/>
                    </a:moveTo>
                    <a:cubicBezTo>
                      <a:pt x="15" y="11"/>
                      <a:pt x="21" y="7"/>
                      <a:pt x="21" y="7"/>
                    </a:cubicBezTo>
                    <a:cubicBezTo>
                      <a:pt x="21" y="7"/>
                      <a:pt x="17" y="2"/>
                      <a:pt x="11" y="1"/>
                    </a:cubicBezTo>
                    <a:cubicBezTo>
                      <a:pt x="5" y="0"/>
                      <a:pt x="0" y="4"/>
                      <a:pt x="0" y="4"/>
                    </a:cubicBezTo>
                    <a:cubicBezTo>
                      <a:pt x="0" y="4"/>
                      <a:pt x="4" y="9"/>
                      <a:pt x="9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" name="Freeform 44"/>
              <p:cNvSpPr>
                <a:spLocks/>
              </p:cNvSpPr>
              <p:nvPr/>
            </p:nvSpPr>
            <p:spPr bwMode="auto">
              <a:xfrm>
                <a:off x="4852941" y="1420324"/>
                <a:ext cx="27816" cy="47287"/>
              </a:xfrm>
              <a:custGeom>
                <a:avLst/>
                <a:gdLst>
                  <a:gd name="T0" fmla="*/ 14 w 16"/>
                  <a:gd name="T1" fmla="*/ 13 h 28"/>
                  <a:gd name="T2" fmla="*/ 5 w 16"/>
                  <a:gd name="T3" fmla="*/ 0 h 28"/>
                  <a:gd name="T4" fmla="*/ 2 w 16"/>
                  <a:gd name="T5" fmla="*/ 16 h 28"/>
                  <a:gd name="T6" fmla="*/ 11 w 16"/>
                  <a:gd name="T7" fmla="*/ 28 h 28"/>
                  <a:gd name="T8" fmla="*/ 14 w 16"/>
                  <a:gd name="T9" fmla="*/ 13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28">
                    <a:moveTo>
                      <a:pt x="14" y="13"/>
                    </a:moveTo>
                    <a:cubicBezTo>
                      <a:pt x="13" y="5"/>
                      <a:pt x="5" y="0"/>
                      <a:pt x="5" y="0"/>
                    </a:cubicBezTo>
                    <a:cubicBezTo>
                      <a:pt x="5" y="0"/>
                      <a:pt x="0" y="8"/>
                      <a:pt x="2" y="16"/>
                    </a:cubicBezTo>
                    <a:cubicBezTo>
                      <a:pt x="3" y="23"/>
                      <a:pt x="11" y="28"/>
                      <a:pt x="11" y="28"/>
                    </a:cubicBezTo>
                    <a:cubicBezTo>
                      <a:pt x="11" y="28"/>
                      <a:pt x="16" y="21"/>
                      <a:pt x="14" y="1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45"/>
              <p:cNvSpPr>
                <a:spLocks/>
              </p:cNvSpPr>
              <p:nvPr/>
            </p:nvSpPr>
            <p:spPr bwMode="auto">
              <a:xfrm>
                <a:off x="4841814" y="1464830"/>
                <a:ext cx="29207" cy="18081"/>
              </a:xfrm>
              <a:custGeom>
                <a:avLst/>
                <a:gdLst>
                  <a:gd name="T0" fmla="*/ 0 w 17"/>
                  <a:gd name="T1" fmla="*/ 2 h 11"/>
                  <a:gd name="T2" fmla="*/ 7 w 17"/>
                  <a:gd name="T3" fmla="*/ 10 h 11"/>
                  <a:gd name="T4" fmla="*/ 17 w 17"/>
                  <a:gd name="T5" fmla="*/ 9 h 11"/>
                  <a:gd name="T6" fmla="*/ 10 w 17"/>
                  <a:gd name="T7" fmla="*/ 2 h 11"/>
                  <a:gd name="T8" fmla="*/ 0 w 17"/>
                  <a:gd name="T9" fmla="*/ 2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11">
                    <a:moveTo>
                      <a:pt x="0" y="2"/>
                    </a:moveTo>
                    <a:cubicBezTo>
                      <a:pt x="0" y="2"/>
                      <a:pt x="2" y="8"/>
                      <a:pt x="7" y="10"/>
                    </a:cubicBezTo>
                    <a:cubicBezTo>
                      <a:pt x="12" y="11"/>
                      <a:pt x="17" y="9"/>
                      <a:pt x="17" y="9"/>
                    </a:cubicBezTo>
                    <a:cubicBezTo>
                      <a:pt x="17" y="9"/>
                      <a:pt x="15" y="4"/>
                      <a:pt x="10" y="2"/>
                    </a:cubicBezTo>
                    <a:cubicBezTo>
                      <a:pt x="5" y="0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46"/>
              <p:cNvSpPr>
                <a:spLocks/>
              </p:cNvSpPr>
              <p:nvPr/>
            </p:nvSpPr>
            <p:spPr bwMode="auto">
              <a:xfrm>
                <a:off x="3674932" y="1370256"/>
                <a:ext cx="68150" cy="50069"/>
              </a:xfrm>
              <a:custGeom>
                <a:avLst/>
                <a:gdLst>
                  <a:gd name="T0" fmla="*/ 24 w 40"/>
                  <a:gd name="T1" fmla="*/ 24 h 29"/>
                  <a:gd name="T2" fmla="*/ 40 w 40"/>
                  <a:gd name="T3" fmla="*/ 6 h 29"/>
                  <a:gd name="T4" fmla="*/ 16 w 40"/>
                  <a:gd name="T5" fmla="*/ 5 h 29"/>
                  <a:gd name="T6" fmla="*/ 0 w 40"/>
                  <a:gd name="T7" fmla="*/ 23 h 29"/>
                  <a:gd name="T8" fmla="*/ 24 w 40"/>
                  <a:gd name="T9" fmla="*/ 24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29">
                    <a:moveTo>
                      <a:pt x="24" y="24"/>
                    </a:moveTo>
                    <a:cubicBezTo>
                      <a:pt x="35" y="19"/>
                      <a:pt x="40" y="6"/>
                      <a:pt x="40" y="6"/>
                    </a:cubicBezTo>
                    <a:cubicBezTo>
                      <a:pt x="40" y="6"/>
                      <a:pt x="27" y="0"/>
                      <a:pt x="16" y="5"/>
                    </a:cubicBezTo>
                    <a:cubicBezTo>
                      <a:pt x="5" y="10"/>
                      <a:pt x="0" y="23"/>
                      <a:pt x="0" y="23"/>
                    </a:cubicBezTo>
                    <a:cubicBezTo>
                      <a:pt x="0" y="23"/>
                      <a:pt x="13" y="29"/>
                      <a:pt x="24" y="2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47"/>
              <p:cNvSpPr>
                <a:spLocks/>
              </p:cNvSpPr>
              <p:nvPr/>
            </p:nvSpPr>
            <p:spPr bwMode="auto">
              <a:xfrm>
                <a:off x="3659633" y="1420324"/>
                <a:ext cx="48678" cy="37552"/>
              </a:xfrm>
              <a:custGeom>
                <a:avLst/>
                <a:gdLst>
                  <a:gd name="T0" fmla="*/ 18 w 29"/>
                  <a:gd name="T1" fmla="*/ 4 h 22"/>
                  <a:gd name="T2" fmla="*/ 0 w 29"/>
                  <a:gd name="T3" fmla="*/ 2 h 22"/>
                  <a:gd name="T4" fmla="*/ 10 w 29"/>
                  <a:gd name="T5" fmla="*/ 18 h 22"/>
                  <a:gd name="T6" fmla="*/ 29 w 29"/>
                  <a:gd name="T7" fmla="*/ 20 h 22"/>
                  <a:gd name="T8" fmla="*/ 18 w 29"/>
                  <a:gd name="T9" fmla="*/ 4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22">
                    <a:moveTo>
                      <a:pt x="18" y="4"/>
                    </a:moveTo>
                    <a:cubicBezTo>
                      <a:pt x="10" y="0"/>
                      <a:pt x="0" y="2"/>
                      <a:pt x="0" y="2"/>
                    </a:cubicBezTo>
                    <a:cubicBezTo>
                      <a:pt x="0" y="2"/>
                      <a:pt x="2" y="13"/>
                      <a:pt x="10" y="18"/>
                    </a:cubicBezTo>
                    <a:cubicBezTo>
                      <a:pt x="18" y="22"/>
                      <a:pt x="29" y="20"/>
                      <a:pt x="29" y="20"/>
                    </a:cubicBezTo>
                    <a:cubicBezTo>
                      <a:pt x="29" y="20"/>
                      <a:pt x="26" y="9"/>
                      <a:pt x="18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48"/>
              <p:cNvSpPr>
                <a:spLocks/>
              </p:cNvSpPr>
              <p:nvPr/>
            </p:nvSpPr>
            <p:spPr bwMode="auto">
              <a:xfrm>
                <a:off x="3640162" y="1331313"/>
                <a:ext cx="41724" cy="76495"/>
              </a:xfrm>
              <a:custGeom>
                <a:avLst/>
                <a:gdLst>
                  <a:gd name="T0" fmla="*/ 22 w 24"/>
                  <a:gd name="T1" fmla="*/ 24 h 45"/>
                  <a:gd name="T2" fmla="*/ 15 w 24"/>
                  <a:gd name="T3" fmla="*/ 0 h 45"/>
                  <a:gd name="T4" fmla="*/ 1 w 24"/>
                  <a:gd name="T5" fmla="*/ 21 h 45"/>
                  <a:gd name="T6" fmla="*/ 8 w 24"/>
                  <a:gd name="T7" fmla="*/ 45 h 45"/>
                  <a:gd name="T8" fmla="*/ 22 w 24"/>
                  <a:gd name="T9" fmla="*/ 24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45">
                    <a:moveTo>
                      <a:pt x="22" y="24"/>
                    </a:moveTo>
                    <a:cubicBezTo>
                      <a:pt x="24" y="11"/>
                      <a:pt x="15" y="0"/>
                      <a:pt x="15" y="0"/>
                    </a:cubicBezTo>
                    <a:cubicBezTo>
                      <a:pt x="15" y="0"/>
                      <a:pt x="3" y="8"/>
                      <a:pt x="1" y="21"/>
                    </a:cubicBezTo>
                    <a:cubicBezTo>
                      <a:pt x="0" y="33"/>
                      <a:pt x="8" y="45"/>
                      <a:pt x="8" y="45"/>
                    </a:cubicBezTo>
                    <a:cubicBezTo>
                      <a:pt x="8" y="45"/>
                      <a:pt x="20" y="36"/>
                      <a:pt x="22" y="2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49"/>
              <p:cNvSpPr>
                <a:spLocks/>
              </p:cNvSpPr>
              <p:nvPr/>
            </p:nvSpPr>
            <p:spPr bwMode="auto">
              <a:xfrm>
                <a:off x="3608173" y="1389727"/>
                <a:ext cx="37552" cy="36161"/>
              </a:xfrm>
              <a:custGeom>
                <a:avLst/>
                <a:gdLst>
                  <a:gd name="T0" fmla="*/ 22 w 22"/>
                  <a:gd name="T1" fmla="*/ 20 h 21"/>
                  <a:gd name="T2" fmla="*/ 15 w 22"/>
                  <a:gd name="T3" fmla="*/ 5 h 21"/>
                  <a:gd name="T4" fmla="*/ 0 w 22"/>
                  <a:gd name="T5" fmla="*/ 0 h 21"/>
                  <a:gd name="T6" fmla="*/ 7 w 22"/>
                  <a:gd name="T7" fmla="*/ 15 h 21"/>
                  <a:gd name="T8" fmla="*/ 22 w 22"/>
                  <a:gd name="T9" fmla="*/ 2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21">
                    <a:moveTo>
                      <a:pt x="22" y="20"/>
                    </a:moveTo>
                    <a:cubicBezTo>
                      <a:pt x="22" y="20"/>
                      <a:pt x="22" y="11"/>
                      <a:pt x="15" y="5"/>
                    </a:cubicBezTo>
                    <a:cubicBezTo>
                      <a:pt x="9" y="0"/>
                      <a:pt x="0" y="0"/>
                      <a:pt x="0" y="0"/>
                    </a:cubicBezTo>
                    <a:cubicBezTo>
                      <a:pt x="0" y="0"/>
                      <a:pt x="0" y="10"/>
                      <a:pt x="7" y="15"/>
                    </a:cubicBezTo>
                    <a:cubicBezTo>
                      <a:pt x="13" y="21"/>
                      <a:pt x="22" y="20"/>
                      <a:pt x="22" y="2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50"/>
              <p:cNvSpPr>
                <a:spLocks/>
              </p:cNvSpPr>
              <p:nvPr/>
            </p:nvSpPr>
            <p:spPr bwMode="auto">
              <a:xfrm>
                <a:off x="4941952" y="1322968"/>
                <a:ext cx="59805" cy="36161"/>
              </a:xfrm>
              <a:custGeom>
                <a:avLst/>
                <a:gdLst>
                  <a:gd name="T0" fmla="*/ 0 w 35"/>
                  <a:gd name="T1" fmla="*/ 6 h 21"/>
                  <a:gd name="T2" fmla="*/ 16 w 35"/>
                  <a:gd name="T3" fmla="*/ 19 h 21"/>
                  <a:gd name="T4" fmla="*/ 35 w 35"/>
                  <a:gd name="T5" fmla="*/ 15 h 21"/>
                  <a:gd name="T6" fmla="*/ 20 w 35"/>
                  <a:gd name="T7" fmla="*/ 3 h 21"/>
                  <a:gd name="T8" fmla="*/ 0 w 35"/>
                  <a:gd name="T9" fmla="*/ 6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1">
                    <a:moveTo>
                      <a:pt x="0" y="6"/>
                    </a:moveTo>
                    <a:cubicBezTo>
                      <a:pt x="0" y="6"/>
                      <a:pt x="6" y="16"/>
                      <a:pt x="16" y="19"/>
                    </a:cubicBezTo>
                    <a:cubicBezTo>
                      <a:pt x="25" y="21"/>
                      <a:pt x="35" y="15"/>
                      <a:pt x="35" y="15"/>
                    </a:cubicBezTo>
                    <a:cubicBezTo>
                      <a:pt x="35" y="15"/>
                      <a:pt x="30" y="5"/>
                      <a:pt x="20" y="3"/>
                    </a:cubicBezTo>
                    <a:cubicBezTo>
                      <a:pt x="10" y="0"/>
                      <a:pt x="0" y="6"/>
                      <a:pt x="0" y="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51"/>
              <p:cNvSpPr>
                <a:spLocks/>
              </p:cNvSpPr>
              <p:nvPr/>
            </p:nvSpPr>
            <p:spPr bwMode="auto">
              <a:xfrm>
                <a:off x="4919699" y="1335486"/>
                <a:ext cx="29207" cy="41724"/>
              </a:xfrm>
              <a:custGeom>
                <a:avLst/>
                <a:gdLst>
                  <a:gd name="T0" fmla="*/ 2 w 17"/>
                  <a:gd name="T1" fmla="*/ 15 h 25"/>
                  <a:gd name="T2" fmla="*/ 13 w 17"/>
                  <a:gd name="T3" fmla="*/ 25 h 25"/>
                  <a:gd name="T4" fmla="*/ 14 w 17"/>
                  <a:gd name="T5" fmla="*/ 10 h 25"/>
                  <a:gd name="T6" fmla="*/ 3 w 17"/>
                  <a:gd name="T7" fmla="*/ 0 h 25"/>
                  <a:gd name="T8" fmla="*/ 2 w 17"/>
                  <a:gd name="T9" fmla="*/ 1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25">
                    <a:moveTo>
                      <a:pt x="2" y="15"/>
                    </a:moveTo>
                    <a:cubicBezTo>
                      <a:pt x="5" y="22"/>
                      <a:pt x="13" y="25"/>
                      <a:pt x="13" y="25"/>
                    </a:cubicBezTo>
                    <a:cubicBezTo>
                      <a:pt x="13" y="25"/>
                      <a:pt x="17" y="17"/>
                      <a:pt x="14" y="10"/>
                    </a:cubicBezTo>
                    <a:cubicBezTo>
                      <a:pt x="11" y="3"/>
                      <a:pt x="3" y="0"/>
                      <a:pt x="3" y="0"/>
                    </a:cubicBezTo>
                    <a:cubicBezTo>
                      <a:pt x="3" y="0"/>
                      <a:pt x="0" y="8"/>
                      <a:pt x="2" y="1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52"/>
              <p:cNvSpPr>
                <a:spLocks/>
              </p:cNvSpPr>
              <p:nvPr/>
            </p:nvSpPr>
            <p:spPr bwMode="auto">
              <a:xfrm>
                <a:off x="4932216" y="1277072"/>
                <a:ext cx="45897" cy="45897"/>
              </a:xfrm>
              <a:custGeom>
                <a:avLst/>
                <a:gdLst>
                  <a:gd name="T0" fmla="*/ 19 w 27"/>
                  <a:gd name="T1" fmla="*/ 20 h 27"/>
                  <a:gd name="T2" fmla="*/ 27 w 27"/>
                  <a:gd name="T3" fmla="*/ 1 h 27"/>
                  <a:gd name="T4" fmla="*/ 8 w 27"/>
                  <a:gd name="T5" fmla="*/ 7 h 27"/>
                  <a:gd name="T6" fmla="*/ 0 w 27"/>
                  <a:gd name="T7" fmla="*/ 26 h 27"/>
                  <a:gd name="T8" fmla="*/ 19 w 27"/>
                  <a:gd name="T9" fmla="*/ 2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27">
                    <a:moveTo>
                      <a:pt x="19" y="20"/>
                    </a:moveTo>
                    <a:cubicBezTo>
                      <a:pt x="26" y="13"/>
                      <a:pt x="27" y="1"/>
                      <a:pt x="27" y="1"/>
                    </a:cubicBezTo>
                    <a:cubicBezTo>
                      <a:pt x="27" y="1"/>
                      <a:pt x="15" y="0"/>
                      <a:pt x="8" y="7"/>
                    </a:cubicBezTo>
                    <a:cubicBezTo>
                      <a:pt x="0" y="14"/>
                      <a:pt x="0" y="26"/>
                      <a:pt x="0" y="26"/>
                    </a:cubicBezTo>
                    <a:cubicBezTo>
                      <a:pt x="0" y="26"/>
                      <a:pt x="11" y="27"/>
                      <a:pt x="19" y="2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53"/>
              <p:cNvSpPr>
                <a:spLocks/>
              </p:cNvSpPr>
              <p:nvPr/>
            </p:nvSpPr>
            <p:spPr bwMode="auto">
              <a:xfrm>
                <a:off x="4903010" y="1286807"/>
                <a:ext cx="22253" cy="40334"/>
              </a:xfrm>
              <a:custGeom>
                <a:avLst/>
                <a:gdLst>
                  <a:gd name="T0" fmla="*/ 9 w 13"/>
                  <a:gd name="T1" fmla="*/ 23 h 23"/>
                  <a:gd name="T2" fmla="*/ 12 w 13"/>
                  <a:gd name="T3" fmla="*/ 11 h 23"/>
                  <a:gd name="T4" fmla="*/ 5 w 13"/>
                  <a:gd name="T5" fmla="*/ 0 h 23"/>
                  <a:gd name="T6" fmla="*/ 1 w 13"/>
                  <a:gd name="T7" fmla="*/ 12 h 23"/>
                  <a:gd name="T8" fmla="*/ 9 w 13"/>
                  <a:gd name="T9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23">
                    <a:moveTo>
                      <a:pt x="9" y="23"/>
                    </a:moveTo>
                    <a:cubicBezTo>
                      <a:pt x="9" y="23"/>
                      <a:pt x="13" y="17"/>
                      <a:pt x="12" y="11"/>
                    </a:cubicBezTo>
                    <a:cubicBezTo>
                      <a:pt x="11" y="4"/>
                      <a:pt x="5" y="0"/>
                      <a:pt x="5" y="0"/>
                    </a:cubicBezTo>
                    <a:cubicBezTo>
                      <a:pt x="5" y="0"/>
                      <a:pt x="0" y="6"/>
                      <a:pt x="1" y="12"/>
                    </a:cubicBezTo>
                    <a:cubicBezTo>
                      <a:pt x="2" y="19"/>
                      <a:pt x="9" y="23"/>
                      <a:pt x="9" y="2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54"/>
              <p:cNvSpPr>
                <a:spLocks/>
              </p:cNvSpPr>
              <p:nvPr/>
            </p:nvSpPr>
            <p:spPr bwMode="auto">
              <a:xfrm>
                <a:off x="5153354" y="1640071"/>
                <a:ext cx="15299" cy="29207"/>
              </a:xfrm>
              <a:custGeom>
                <a:avLst/>
                <a:gdLst>
                  <a:gd name="T0" fmla="*/ 5 w 9"/>
                  <a:gd name="T1" fmla="*/ 17 h 17"/>
                  <a:gd name="T2" fmla="*/ 8 w 9"/>
                  <a:gd name="T3" fmla="*/ 8 h 17"/>
                  <a:gd name="T4" fmla="*/ 3 w 9"/>
                  <a:gd name="T5" fmla="*/ 0 h 17"/>
                  <a:gd name="T6" fmla="*/ 1 w 9"/>
                  <a:gd name="T7" fmla="*/ 9 h 17"/>
                  <a:gd name="T8" fmla="*/ 5 w 9"/>
                  <a:gd name="T9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17">
                    <a:moveTo>
                      <a:pt x="5" y="17"/>
                    </a:moveTo>
                    <a:cubicBezTo>
                      <a:pt x="5" y="17"/>
                      <a:pt x="9" y="13"/>
                      <a:pt x="8" y="8"/>
                    </a:cubicBezTo>
                    <a:cubicBezTo>
                      <a:pt x="8" y="3"/>
                      <a:pt x="3" y="0"/>
                      <a:pt x="3" y="0"/>
                    </a:cubicBezTo>
                    <a:cubicBezTo>
                      <a:pt x="3" y="0"/>
                      <a:pt x="0" y="4"/>
                      <a:pt x="1" y="9"/>
                    </a:cubicBezTo>
                    <a:cubicBezTo>
                      <a:pt x="1" y="14"/>
                      <a:pt x="5" y="17"/>
                      <a:pt x="5" y="1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55"/>
              <p:cNvSpPr>
                <a:spLocks/>
              </p:cNvSpPr>
              <p:nvPr/>
            </p:nvSpPr>
            <p:spPr bwMode="auto">
              <a:xfrm>
                <a:off x="5165871" y="1660934"/>
                <a:ext cx="16690" cy="16690"/>
              </a:xfrm>
              <a:custGeom>
                <a:avLst/>
                <a:gdLst>
                  <a:gd name="T0" fmla="*/ 7 w 10"/>
                  <a:gd name="T1" fmla="*/ 7 h 10"/>
                  <a:gd name="T2" fmla="*/ 10 w 10"/>
                  <a:gd name="T3" fmla="*/ 1 h 10"/>
                  <a:gd name="T4" fmla="*/ 3 w 10"/>
                  <a:gd name="T5" fmla="*/ 3 h 10"/>
                  <a:gd name="T6" fmla="*/ 0 w 10"/>
                  <a:gd name="T7" fmla="*/ 9 h 10"/>
                  <a:gd name="T8" fmla="*/ 7 w 10"/>
                  <a:gd name="T9" fmla="*/ 7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10">
                    <a:moveTo>
                      <a:pt x="7" y="7"/>
                    </a:moveTo>
                    <a:cubicBezTo>
                      <a:pt x="10" y="5"/>
                      <a:pt x="10" y="1"/>
                      <a:pt x="10" y="1"/>
                    </a:cubicBezTo>
                    <a:cubicBezTo>
                      <a:pt x="10" y="1"/>
                      <a:pt x="6" y="0"/>
                      <a:pt x="3" y="3"/>
                    </a:cubicBezTo>
                    <a:cubicBezTo>
                      <a:pt x="1" y="5"/>
                      <a:pt x="0" y="9"/>
                      <a:pt x="0" y="9"/>
                    </a:cubicBezTo>
                    <a:cubicBezTo>
                      <a:pt x="0" y="9"/>
                      <a:pt x="5" y="10"/>
                      <a:pt x="7" y="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56"/>
              <p:cNvSpPr>
                <a:spLocks/>
              </p:cNvSpPr>
              <p:nvPr/>
            </p:nvSpPr>
            <p:spPr bwMode="auto">
              <a:xfrm>
                <a:off x="5133883" y="1660934"/>
                <a:ext cx="25034" cy="18081"/>
              </a:xfrm>
              <a:custGeom>
                <a:avLst/>
                <a:gdLst>
                  <a:gd name="T0" fmla="*/ 0 w 15"/>
                  <a:gd name="T1" fmla="*/ 2 h 11"/>
                  <a:gd name="T2" fmla="*/ 6 w 15"/>
                  <a:gd name="T3" fmla="*/ 9 h 11"/>
                  <a:gd name="T4" fmla="*/ 15 w 15"/>
                  <a:gd name="T5" fmla="*/ 9 h 11"/>
                  <a:gd name="T6" fmla="*/ 9 w 15"/>
                  <a:gd name="T7" fmla="*/ 2 h 11"/>
                  <a:gd name="T8" fmla="*/ 0 w 15"/>
                  <a:gd name="T9" fmla="*/ 2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11">
                    <a:moveTo>
                      <a:pt x="0" y="2"/>
                    </a:moveTo>
                    <a:cubicBezTo>
                      <a:pt x="0" y="2"/>
                      <a:pt x="1" y="7"/>
                      <a:pt x="6" y="9"/>
                    </a:cubicBezTo>
                    <a:cubicBezTo>
                      <a:pt x="10" y="11"/>
                      <a:pt x="15" y="9"/>
                      <a:pt x="15" y="9"/>
                    </a:cubicBezTo>
                    <a:cubicBezTo>
                      <a:pt x="15" y="9"/>
                      <a:pt x="14" y="4"/>
                      <a:pt x="9" y="2"/>
                    </a:cubicBezTo>
                    <a:cubicBezTo>
                      <a:pt x="5" y="0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57"/>
              <p:cNvSpPr>
                <a:spLocks/>
              </p:cNvSpPr>
              <p:nvPr/>
            </p:nvSpPr>
            <p:spPr bwMode="auto">
              <a:xfrm>
                <a:off x="5149181" y="1679014"/>
                <a:ext cx="15299" cy="13908"/>
              </a:xfrm>
              <a:custGeom>
                <a:avLst/>
                <a:gdLst>
                  <a:gd name="T0" fmla="*/ 3 w 9"/>
                  <a:gd name="T1" fmla="*/ 2 h 8"/>
                  <a:gd name="T2" fmla="*/ 0 w 9"/>
                  <a:gd name="T3" fmla="*/ 7 h 8"/>
                  <a:gd name="T4" fmla="*/ 6 w 9"/>
                  <a:gd name="T5" fmla="*/ 6 h 8"/>
                  <a:gd name="T6" fmla="*/ 9 w 9"/>
                  <a:gd name="T7" fmla="*/ 1 h 8"/>
                  <a:gd name="T8" fmla="*/ 3 w 9"/>
                  <a:gd name="T9" fmla="*/ 2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8">
                    <a:moveTo>
                      <a:pt x="3" y="2"/>
                    </a:moveTo>
                    <a:cubicBezTo>
                      <a:pt x="0" y="4"/>
                      <a:pt x="0" y="7"/>
                      <a:pt x="0" y="7"/>
                    </a:cubicBezTo>
                    <a:cubicBezTo>
                      <a:pt x="0" y="7"/>
                      <a:pt x="3" y="8"/>
                      <a:pt x="6" y="6"/>
                    </a:cubicBezTo>
                    <a:cubicBezTo>
                      <a:pt x="9" y="5"/>
                      <a:pt x="9" y="1"/>
                      <a:pt x="9" y="1"/>
                    </a:cubicBezTo>
                    <a:cubicBezTo>
                      <a:pt x="9" y="1"/>
                      <a:pt x="6" y="0"/>
                      <a:pt x="3" y="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58"/>
              <p:cNvSpPr>
                <a:spLocks/>
              </p:cNvSpPr>
              <p:nvPr/>
            </p:nvSpPr>
            <p:spPr bwMode="auto">
              <a:xfrm>
                <a:off x="3350875" y="2530184"/>
                <a:ext cx="33379" cy="65368"/>
              </a:xfrm>
              <a:custGeom>
                <a:avLst/>
                <a:gdLst>
                  <a:gd name="T0" fmla="*/ 8 w 20"/>
                  <a:gd name="T1" fmla="*/ 0 h 38"/>
                  <a:gd name="T2" fmla="*/ 1 w 20"/>
                  <a:gd name="T3" fmla="*/ 20 h 38"/>
                  <a:gd name="T4" fmla="*/ 12 w 20"/>
                  <a:gd name="T5" fmla="*/ 38 h 38"/>
                  <a:gd name="T6" fmla="*/ 19 w 20"/>
                  <a:gd name="T7" fmla="*/ 18 h 38"/>
                  <a:gd name="T8" fmla="*/ 8 w 20"/>
                  <a:gd name="T9" fmla="*/ 0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38">
                    <a:moveTo>
                      <a:pt x="8" y="0"/>
                    </a:moveTo>
                    <a:cubicBezTo>
                      <a:pt x="8" y="0"/>
                      <a:pt x="0" y="10"/>
                      <a:pt x="1" y="20"/>
                    </a:cubicBezTo>
                    <a:cubicBezTo>
                      <a:pt x="3" y="31"/>
                      <a:pt x="12" y="38"/>
                      <a:pt x="12" y="38"/>
                    </a:cubicBezTo>
                    <a:cubicBezTo>
                      <a:pt x="12" y="38"/>
                      <a:pt x="20" y="29"/>
                      <a:pt x="19" y="18"/>
                    </a:cubicBezTo>
                    <a:cubicBezTo>
                      <a:pt x="18" y="8"/>
                      <a:pt x="8" y="0"/>
                      <a:pt x="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59"/>
              <p:cNvSpPr>
                <a:spLocks/>
              </p:cNvSpPr>
              <p:nvPr/>
            </p:nvSpPr>
            <p:spPr bwMode="auto">
              <a:xfrm>
                <a:off x="3380082" y="2577471"/>
                <a:ext cx="34770" cy="34770"/>
              </a:xfrm>
              <a:custGeom>
                <a:avLst/>
                <a:gdLst>
                  <a:gd name="T0" fmla="*/ 15 w 21"/>
                  <a:gd name="T1" fmla="*/ 15 h 20"/>
                  <a:gd name="T2" fmla="*/ 21 w 21"/>
                  <a:gd name="T3" fmla="*/ 0 h 20"/>
                  <a:gd name="T4" fmla="*/ 6 w 21"/>
                  <a:gd name="T5" fmla="*/ 5 h 20"/>
                  <a:gd name="T6" fmla="*/ 0 w 21"/>
                  <a:gd name="T7" fmla="*/ 20 h 20"/>
                  <a:gd name="T8" fmla="*/ 15 w 21"/>
                  <a:gd name="T9" fmla="*/ 15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20">
                    <a:moveTo>
                      <a:pt x="15" y="15"/>
                    </a:moveTo>
                    <a:cubicBezTo>
                      <a:pt x="21" y="9"/>
                      <a:pt x="21" y="0"/>
                      <a:pt x="21" y="0"/>
                    </a:cubicBezTo>
                    <a:cubicBezTo>
                      <a:pt x="21" y="0"/>
                      <a:pt x="12" y="0"/>
                      <a:pt x="6" y="5"/>
                    </a:cubicBezTo>
                    <a:cubicBezTo>
                      <a:pt x="0" y="10"/>
                      <a:pt x="0" y="20"/>
                      <a:pt x="0" y="20"/>
                    </a:cubicBezTo>
                    <a:cubicBezTo>
                      <a:pt x="0" y="20"/>
                      <a:pt x="9" y="20"/>
                      <a:pt x="15" y="1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60"/>
              <p:cNvSpPr>
                <a:spLocks/>
              </p:cNvSpPr>
              <p:nvPr/>
            </p:nvSpPr>
            <p:spPr bwMode="auto">
              <a:xfrm>
                <a:off x="3304978" y="2574690"/>
                <a:ext cx="59805" cy="44506"/>
              </a:xfrm>
              <a:custGeom>
                <a:avLst/>
                <a:gdLst>
                  <a:gd name="T0" fmla="*/ 21 w 35"/>
                  <a:gd name="T1" fmla="*/ 5 h 26"/>
                  <a:gd name="T2" fmla="*/ 0 w 35"/>
                  <a:gd name="T3" fmla="*/ 4 h 26"/>
                  <a:gd name="T4" fmla="*/ 13 w 35"/>
                  <a:gd name="T5" fmla="*/ 21 h 26"/>
                  <a:gd name="T6" fmla="*/ 35 w 35"/>
                  <a:gd name="T7" fmla="*/ 21 h 26"/>
                  <a:gd name="T8" fmla="*/ 21 w 35"/>
                  <a:gd name="T9" fmla="*/ 5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6">
                    <a:moveTo>
                      <a:pt x="21" y="5"/>
                    </a:moveTo>
                    <a:cubicBezTo>
                      <a:pt x="11" y="0"/>
                      <a:pt x="0" y="4"/>
                      <a:pt x="0" y="4"/>
                    </a:cubicBezTo>
                    <a:cubicBezTo>
                      <a:pt x="0" y="4"/>
                      <a:pt x="4" y="16"/>
                      <a:pt x="13" y="21"/>
                    </a:cubicBezTo>
                    <a:cubicBezTo>
                      <a:pt x="23" y="26"/>
                      <a:pt x="35" y="21"/>
                      <a:pt x="35" y="21"/>
                    </a:cubicBezTo>
                    <a:cubicBezTo>
                      <a:pt x="35" y="21"/>
                      <a:pt x="31" y="10"/>
                      <a:pt x="21" y="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61"/>
              <p:cNvSpPr>
                <a:spLocks/>
              </p:cNvSpPr>
              <p:nvPr/>
            </p:nvSpPr>
            <p:spPr bwMode="auto">
              <a:xfrm>
                <a:off x="3336967" y="2619195"/>
                <a:ext cx="37552" cy="29207"/>
              </a:xfrm>
              <a:custGeom>
                <a:avLst/>
                <a:gdLst>
                  <a:gd name="T0" fmla="*/ 8 w 22"/>
                  <a:gd name="T1" fmla="*/ 4 h 17"/>
                  <a:gd name="T2" fmla="*/ 0 w 22"/>
                  <a:gd name="T3" fmla="*/ 15 h 17"/>
                  <a:gd name="T4" fmla="*/ 15 w 22"/>
                  <a:gd name="T5" fmla="*/ 14 h 17"/>
                  <a:gd name="T6" fmla="*/ 22 w 22"/>
                  <a:gd name="T7" fmla="*/ 2 h 17"/>
                  <a:gd name="T8" fmla="*/ 8 w 22"/>
                  <a:gd name="T9" fmla="*/ 4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17">
                    <a:moveTo>
                      <a:pt x="8" y="4"/>
                    </a:moveTo>
                    <a:cubicBezTo>
                      <a:pt x="2" y="7"/>
                      <a:pt x="0" y="15"/>
                      <a:pt x="0" y="15"/>
                    </a:cubicBezTo>
                    <a:cubicBezTo>
                      <a:pt x="0" y="15"/>
                      <a:pt x="8" y="17"/>
                      <a:pt x="15" y="14"/>
                    </a:cubicBezTo>
                    <a:cubicBezTo>
                      <a:pt x="21" y="10"/>
                      <a:pt x="22" y="2"/>
                      <a:pt x="22" y="2"/>
                    </a:cubicBezTo>
                    <a:cubicBezTo>
                      <a:pt x="22" y="2"/>
                      <a:pt x="14" y="0"/>
                      <a:pt x="8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2"/>
              <p:cNvSpPr>
                <a:spLocks/>
              </p:cNvSpPr>
              <p:nvPr/>
            </p:nvSpPr>
            <p:spPr bwMode="auto">
              <a:xfrm>
                <a:off x="2939198" y="1983600"/>
                <a:ext cx="40334" cy="23644"/>
              </a:xfrm>
              <a:custGeom>
                <a:avLst/>
                <a:gdLst>
                  <a:gd name="T0" fmla="*/ 24 w 24"/>
                  <a:gd name="T1" fmla="*/ 9 h 14"/>
                  <a:gd name="T2" fmla="*/ 13 w 24"/>
                  <a:gd name="T3" fmla="*/ 1 h 14"/>
                  <a:gd name="T4" fmla="*/ 0 w 24"/>
                  <a:gd name="T5" fmla="*/ 4 h 14"/>
                  <a:gd name="T6" fmla="*/ 11 w 24"/>
                  <a:gd name="T7" fmla="*/ 12 h 14"/>
                  <a:gd name="T8" fmla="*/ 24 w 24"/>
                  <a:gd name="T9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14">
                    <a:moveTo>
                      <a:pt x="24" y="9"/>
                    </a:moveTo>
                    <a:cubicBezTo>
                      <a:pt x="24" y="9"/>
                      <a:pt x="20" y="2"/>
                      <a:pt x="13" y="1"/>
                    </a:cubicBezTo>
                    <a:cubicBezTo>
                      <a:pt x="6" y="0"/>
                      <a:pt x="0" y="4"/>
                      <a:pt x="0" y="4"/>
                    </a:cubicBezTo>
                    <a:cubicBezTo>
                      <a:pt x="0" y="4"/>
                      <a:pt x="4" y="11"/>
                      <a:pt x="11" y="12"/>
                    </a:cubicBezTo>
                    <a:cubicBezTo>
                      <a:pt x="17" y="14"/>
                      <a:pt x="24" y="9"/>
                      <a:pt x="24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63"/>
              <p:cNvSpPr>
                <a:spLocks/>
              </p:cNvSpPr>
              <p:nvPr/>
            </p:nvSpPr>
            <p:spPr bwMode="auto">
              <a:xfrm>
                <a:off x="2975359" y="1966910"/>
                <a:ext cx="20862" cy="29207"/>
              </a:xfrm>
              <a:custGeom>
                <a:avLst/>
                <a:gdLst>
                  <a:gd name="T0" fmla="*/ 2 w 12"/>
                  <a:gd name="T1" fmla="*/ 10 h 17"/>
                  <a:gd name="T2" fmla="*/ 10 w 12"/>
                  <a:gd name="T3" fmla="*/ 17 h 17"/>
                  <a:gd name="T4" fmla="*/ 10 w 12"/>
                  <a:gd name="T5" fmla="*/ 7 h 17"/>
                  <a:gd name="T6" fmla="*/ 2 w 12"/>
                  <a:gd name="T7" fmla="*/ 0 h 17"/>
                  <a:gd name="T8" fmla="*/ 2 w 12"/>
                  <a:gd name="T9" fmla="*/ 1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7">
                    <a:moveTo>
                      <a:pt x="2" y="10"/>
                    </a:moveTo>
                    <a:cubicBezTo>
                      <a:pt x="4" y="15"/>
                      <a:pt x="10" y="17"/>
                      <a:pt x="10" y="17"/>
                    </a:cubicBezTo>
                    <a:cubicBezTo>
                      <a:pt x="10" y="17"/>
                      <a:pt x="12" y="12"/>
                      <a:pt x="10" y="7"/>
                    </a:cubicBezTo>
                    <a:cubicBezTo>
                      <a:pt x="8" y="2"/>
                      <a:pt x="2" y="0"/>
                      <a:pt x="2" y="0"/>
                    </a:cubicBezTo>
                    <a:cubicBezTo>
                      <a:pt x="2" y="0"/>
                      <a:pt x="0" y="6"/>
                      <a:pt x="2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64"/>
              <p:cNvSpPr>
                <a:spLocks/>
              </p:cNvSpPr>
              <p:nvPr/>
            </p:nvSpPr>
            <p:spPr bwMode="auto">
              <a:xfrm>
                <a:off x="5897432" y="2026714"/>
                <a:ext cx="30598" cy="26426"/>
              </a:xfrm>
              <a:custGeom>
                <a:avLst/>
                <a:gdLst>
                  <a:gd name="T0" fmla="*/ 6 w 18"/>
                  <a:gd name="T1" fmla="*/ 12 h 15"/>
                  <a:gd name="T2" fmla="*/ 18 w 18"/>
                  <a:gd name="T3" fmla="*/ 14 h 15"/>
                  <a:gd name="T4" fmla="*/ 12 w 18"/>
                  <a:gd name="T5" fmla="*/ 3 h 15"/>
                  <a:gd name="T6" fmla="*/ 0 w 18"/>
                  <a:gd name="T7" fmla="*/ 1 h 15"/>
                  <a:gd name="T8" fmla="*/ 6 w 18"/>
                  <a:gd name="T9" fmla="*/ 12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15">
                    <a:moveTo>
                      <a:pt x="6" y="12"/>
                    </a:moveTo>
                    <a:cubicBezTo>
                      <a:pt x="11" y="15"/>
                      <a:pt x="18" y="14"/>
                      <a:pt x="18" y="14"/>
                    </a:cubicBezTo>
                    <a:cubicBezTo>
                      <a:pt x="18" y="14"/>
                      <a:pt x="17" y="7"/>
                      <a:pt x="12" y="3"/>
                    </a:cubicBezTo>
                    <a:cubicBezTo>
                      <a:pt x="7" y="0"/>
                      <a:pt x="0" y="1"/>
                      <a:pt x="0" y="1"/>
                    </a:cubicBezTo>
                    <a:cubicBezTo>
                      <a:pt x="0" y="1"/>
                      <a:pt x="1" y="8"/>
                      <a:pt x="6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65"/>
              <p:cNvSpPr>
                <a:spLocks/>
              </p:cNvSpPr>
              <p:nvPr/>
            </p:nvSpPr>
            <p:spPr bwMode="auto">
              <a:xfrm>
                <a:off x="5880743" y="2025324"/>
                <a:ext cx="13908" cy="29207"/>
              </a:xfrm>
              <a:custGeom>
                <a:avLst/>
                <a:gdLst>
                  <a:gd name="T0" fmla="*/ 8 w 8"/>
                  <a:gd name="T1" fmla="*/ 9 h 17"/>
                  <a:gd name="T2" fmla="*/ 4 w 8"/>
                  <a:gd name="T3" fmla="*/ 0 h 17"/>
                  <a:gd name="T4" fmla="*/ 0 w 8"/>
                  <a:gd name="T5" fmla="*/ 9 h 17"/>
                  <a:gd name="T6" fmla="*/ 4 w 8"/>
                  <a:gd name="T7" fmla="*/ 17 h 17"/>
                  <a:gd name="T8" fmla="*/ 8 w 8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17">
                    <a:moveTo>
                      <a:pt x="8" y="9"/>
                    </a:moveTo>
                    <a:cubicBezTo>
                      <a:pt x="8" y="4"/>
                      <a:pt x="4" y="0"/>
                      <a:pt x="4" y="0"/>
                    </a:cubicBezTo>
                    <a:cubicBezTo>
                      <a:pt x="4" y="0"/>
                      <a:pt x="0" y="4"/>
                      <a:pt x="0" y="9"/>
                    </a:cubicBezTo>
                    <a:cubicBezTo>
                      <a:pt x="0" y="14"/>
                      <a:pt x="4" y="17"/>
                      <a:pt x="4" y="17"/>
                    </a:cubicBezTo>
                    <a:cubicBezTo>
                      <a:pt x="4" y="17"/>
                      <a:pt x="8" y="13"/>
                      <a:pt x="8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66"/>
              <p:cNvSpPr>
                <a:spLocks/>
              </p:cNvSpPr>
              <p:nvPr/>
            </p:nvSpPr>
            <p:spPr bwMode="auto">
              <a:xfrm>
                <a:off x="5893260" y="2000289"/>
                <a:ext cx="34770" cy="23644"/>
              </a:xfrm>
              <a:custGeom>
                <a:avLst/>
                <a:gdLst>
                  <a:gd name="T0" fmla="*/ 13 w 21"/>
                  <a:gd name="T1" fmla="*/ 12 h 14"/>
                  <a:gd name="T2" fmla="*/ 21 w 21"/>
                  <a:gd name="T3" fmla="*/ 3 h 14"/>
                  <a:gd name="T4" fmla="*/ 9 w 21"/>
                  <a:gd name="T5" fmla="*/ 2 h 14"/>
                  <a:gd name="T6" fmla="*/ 0 w 21"/>
                  <a:gd name="T7" fmla="*/ 12 h 14"/>
                  <a:gd name="T8" fmla="*/ 13 w 21"/>
                  <a:gd name="T9" fmla="*/ 12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14">
                    <a:moveTo>
                      <a:pt x="13" y="12"/>
                    </a:moveTo>
                    <a:cubicBezTo>
                      <a:pt x="19" y="10"/>
                      <a:pt x="21" y="3"/>
                      <a:pt x="21" y="3"/>
                    </a:cubicBezTo>
                    <a:cubicBezTo>
                      <a:pt x="21" y="3"/>
                      <a:pt x="15" y="0"/>
                      <a:pt x="9" y="2"/>
                    </a:cubicBezTo>
                    <a:cubicBezTo>
                      <a:pt x="3" y="5"/>
                      <a:pt x="0" y="12"/>
                      <a:pt x="0" y="12"/>
                    </a:cubicBezTo>
                    <a:cubicBezTo>
                      <a:pt x="0" y="12"/>
                      <a:pt x="7" y="14"/>
                      <a:pt x="13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67"/>
              <p:cNvSpPr>
                <a:spLocks/>
              </p:cNvSpPr>
              <p:nvPr/>
            </p:nvSpPr>
            <p:spPr bwMode="auto">
              <a:xfrm>
                <a:off x="5879352" y="1994726"/>
                <a:ext cx="13908" cy="26426"/>
              </a:xfrm>
              <a:custGeom>
                <a:avLst/>
                <a:gdLst>
                  <a:gd name="T0" fmla="*/ 8 w 8"/>
                  <a:gd name="T1" fmla="*/ 8 h 15"/>
                  <a:gd name="T2" fmla="*/ 5 w 8"/>
                  <a:gd name="T3" fmla="*/ 0 h 15"/>
                  <a:gd name="T4" fmla="*/ 1 w 8"/>
                  <a:gd name="T5" fmla="*/ 7 h 15"/>
                  <a:gd name="T6" fmla="*/ 3 w 8"/>
                  <a:gd name="T7" fmla="*/ 15 h 15"/>
                  <a:gd name="T8" fmla="*/ 8 w 8"/>
                  <a:gd name="T9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15">
                    <a:moveTo>
                      <a:pt x="8" y="8"/>
                    </a:moveTo>
                    <a:cubicBezTo>
                      <a:pt x="8" y="4"/>
                      <a:pt x="5" y="0"/>
                      <a:pt x="5" y="0"/>
                    </a:cubicBezTo>
                    <a:cubicBezTo>
                      <a:pt x="5" y="0"/>
                      <a:pt x="2" y="3"/>
                      <a:pt x="1" y="7"/>
                    </a:cubicBezTo>
                    <a:cubicBezTo>
                      <a:pt x="0" y="11"/>
                      <a:pt x="3" y="15"/>
                      <a:pt x="3" y="15"/>
                    </a:cubicBezTo>
                    <a:cubicBezTo>
                      <a:pt x="3" y="15"/>
                      <a:pt x="7" y="12"/>
                      <a:pt x="8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68"/>
              <p:cNvSpPr>
                <a:spLocks/>
              </p:cNvSpPr>
              <p:nvPr/>
            </p:nvSpPr>
            <p:spPr bwMode="auto">
              <a:xfrm>
                <a:off x="5594238" y="2733241"/>
                <a:ext cx="59805" cy="40334"/>
              </a:xfrm>
              <a:custGeom>
                <a:avLst/>
                <a:gdLst>
                  <a:gd name="T0" fmla="*/ 14 w 35"/>
                  <a:gd name="T1" fmla="*/ 20 h 24"/>
                  <a:gd name="T2" fmla="*/ 35 w 35"/>
                  <a:gd name="T3" fmla="*/ 19 h 24"/>
                  <a:gd name="T4" fmla="*/ 21 w 35"/>
                  <a:gd name="T5" fmla="*/ 4 h 24"/>
                  <a:gd name="T6" fmla="*/ 0 w 35"/>
                  <a:gd name="T7" fmla="*/ 5 h 24"/>
                  <a:gd name="T8" fmla="*/ 14 w 35"/>
                  <a:gd name="T9" fmla="*/ 2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4">
                    <a:moveTo>
                      <a:pt x="14" y="20"/>
                    </a:moveTo>
                    <a:cubicBezTo>
                      <a:pt x="24" y="24"/>
                      <a:pt x="35" y="19"/>
                      <a:pt x="35" y="19"/>
                    </a:cubicBezTo>
                    <a:cubicBezTo>
                      <a:pt x="35" y="19"/>
                      <a:pt x="30" y="8"/>
                      <a:pt x="21" y="4"/>
                    </a:cubicBezTo>
                    <a:cubicBezTo>
                      <a:pt x="11" y="0"/>
                      <a:pt x="0" y="5"/>
                      <a:pt x="0" y="5"/>
                    </a:cubicBezTo>
                    <a:cubicBezTo>
                      <a:pt x="0" y="5"/>
                      <a:pt x="5" y="16"/>
                      <a:pt x="14" y="2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69"/>
              <p:cNvSpPr>
                <a:spLocks/>
              </p:cNvSpPr>
              <p:nvPr/>
            </p:nvSpPr>
            <p:spPr bwMode="auto">
              <a:xfrm>
                <a:off x="5567813" y="2741586"/>
                <a:ext cx="29207" cy="47287"/>
              </a:xfrm>
              <a:custGeom>
                <a:avLst/>
                <a:gdLst>
                  <a:gd name="T0" fmla="*/ 12 w 17"/>
                  <a:gd name="T1" fmla="*/ 28 h 28"/>
                  <a:gd name="T2" fmla="*/ 15 w 17"/>
                  <a:gd name="T3" fmla="*/ 12 h 28"/>
                  <a:gd name="T4" fmla="*/ 5 w 17"/>
                  <a:gd name="T5" fmla="*/ 0 h 28"/>
                  <a:gd name="T6" fmla="*/ 2 w 17"/>
                  <a:gd name="T7" fmla="*/ 15 h 28"/>
                  <a:gd name="T8" fmla="*/ 12 w 17"/>
                  <a:gd name="T9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28">
                    <a:moveTo>
                      <a:pt x="12" y="28"/>
                    </a:moveTo>
                    <a:cubicBezTo>
                      <a:pt x="12" y="28"/>
                      <a:pt x="17" y="20"/>
                      <a:pt x="15" y="12"/>
                    </a:cubicBezTo>
                    <a:cubicBezTo>
                      <a:pt x="13" y="4"/>
                      <a:pt x="5" y="0"/>
                      <a:pt x="5" y="0"/>
                    </a:cubicBezTo>
                    <a:cubicBezTo>
                      <a:pt x="5" y="0"/>
                      <a:pt x="0" y="7"/>
                      <a:pt x="2" y="15"/>
                    </a:cubicBezTo>
                    <a:cubicBezTo>
                      <a:pt x="4" y="23"/>
                      <a:pt x="12" y="28"/>
                      <a:pt x="12" y="2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70"/>
              <p:cNvSpPr>
                <a:spLocks/>
              </p:cNvSpPr>
              <p:nvPr/>
            </p:nvSpPr>
            <p:spPr bwMode="auto">
              <a:xfrm>
                <a:off x="5583111" y="2687345"/>
                <a:ext cx="54242" cy="44506"/>
              </a:xfrm>
              <a:custGeom>
                <a:avLst/>
                <a:gdLst>
                  <a:gd name="T0" fmla="*/ 31 w 31"/>
                  <a:gd name="T1" fmla="*/ 2 h 26"/>
                  <a:gd name="T2" fmla="*/ 11 w 31"/>
                  <a:gd name="T3" fmla="*/ 6 h 26"/>
                  <a:gd name="T4" fmla="*/ 0 w 31"/>
                  <a:gd name="T5" fmla="*/ 24 h 26"/>
                  <a:gd name="T6" fmla="*/ 21 w 31"/>
                  <a:gd name="T7" fmla="*/ 20 h 26"/>
                  <a:gd name="T8" fmla="*/ 31 w 31"/>
                  <a:gd name="T9" fmla="*/ 2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6">
                    <a:moveTo>
                      <a:pt x="31" y="2"/>
                    </a:moveTo>
                    <a:cubicBezTo>
                      <a:pt x="31" y="2"/>
                      <a:pt x="19" y="0"/>
                      <a:pt x="11" y="6"/>
                    </a:cubicBezTo>
                    <a:cubicBezTo>
                      <a:pt x="2" y="12"/>
                      <a:pt x="0" y="24"/>
                      <a:pt x="0" y="24"/>
                    </a:cubicBezTo>
                    <a:cubicBezTo>
                      <a:pt x="0" y="24"/>
                      <a:pt x="12" y="26"/>
                      <a:pt x="21" y="20"/>
                    </a:cubicBezTo>
                    <a:cubicBezTo>
                      <a:pt x="29" y="14"/>
                      <a:pt x="31" y="2"/>
                      <a:pt x="31" y="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71"/>
              <p:cNvSpPr>
                <a:spLocks/>
              </p:cNvSpPr>
              <p:nvPr/>
            </p:nvSpPr>
            <p:spPr bwMode="auto">
              <a:xfrm>
                <a:off x="5558077" y="2690127"/>
                <a:ext cx="20862" cy="43115"/>
              </a:xfrm>
              <a:custGeom>
                <a:avLst/>
                <a:gdLst>
                  <a:gd name="T0" fmla="*/ 5 w 12"/>
                  <a:gd name="T1" fmla="*/ 0 h 25"/>
                  <a:gd name="T2" fmla="*/ 0 w 12"/>
                  <a:gd name="T3" fmla="*/ 13 h 25"/>
                  <a:gd name="T4" fmla="*/ 6 w 12"/>
                  <a:gd name="T5" fmla="*/ 25 h 25"/>
                  <a:gd name="T6" fmla="*/ 12 w 12"/>
                  <a:gd name="T7" fmla="*/ 12 h 25"/>
                  <a:gd name="T8" fmla="*/ 5 w 12"/>
                  <a:gd name="T9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25">
                    <a:moveTo>
                      <a:pt x="5" y="0"/>
                    </a:moveTo>
                    <a:cubicBezTo>
                      <a:pt x="5" y="0"/>
                      <a:pt x="0" y="6"/>
                      <a:pt x="0" y="13"/>
                    </a:cubicBezTo>
                    <a:cubicBezTo>
                      <a:pt x="0" y="19"/>
                      <a:pt x="6" y="25"/>
                      <a:pt x="6" y="25"/>
                    </a:cubicBezTo>
                    <a:cubicBezTo>
                      <a:pt x="6" y="25"/>
                      <a:pt x="12" y="19"/>
                      <a:pt x="12" y="12"/>
                    </a:cubicBezTo>
                    <a:cubicBezTo>
                      <a:pt x="11" y="5"/>
                      <a:pt x="5" y="0"/>
                      <a:pt x="5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72"/>
              <p:cNvSpPr>
                <a:spLocks/>
              </p:cNvSpPr>
              <p:nvPr/>
            </p:nvSpPr>
            <p:spPr bwMode="auto">
              <a:xfrm>
                <a:off x="4015678" y="1306279"/>
                <a:ext cx="38942" cy="61195"/>
              </a:xfrm>
              <a:custGeom>
                <a:avLst/>
                <a:gdLst>
                  <a:gd name="T0" fmla="*/ 18 w 23"/>
                  <a:gd name="T1" fmla="*/ 36 h 36"/>
                  <a:gd name="T2" fmla="*/ 20 w 23"/>
                  <a:gd name="T3" fmla="*/ 15 h 36"/>
                  <a:gd name="T4" fmla="*/ 6 w 23"/>
                  <a:gd name="T5" fmla="*/ 0 h 36"/>
                  <a:gd name="T6" fmla="*/ 4 w 23"/>
                  <a:gd name="T7" fmla="*/ 21 h 36"/>
                  <a:gd name="T8" fmla="*/ 18 w 23"/>
                  <a:gd name="T9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36">
                    <a:moveTo>
                      <a:pt x="18" y="36"/>
                    </a:moveTo>
                    <a:cubicBezTo>
                      <a:pt x="18" y="36"/>
                      <a:pt x="23" y="25"/>
                      <a:pt x="20" y="15"/>
                    </a:cubicBezTo>
                    <a:cubicBezTo>
                      <a:pt x="17" y="5"/>
                      <a:pt x="6" y="0"/>
                      <a:pt x="6" y="0"/>
                    </a:cubicBezTo>
                    <a:cubicBezTo>
                      <a:pt x="6" y="0"/>
                      <a:pt x="0" y="11"/>
                      <a:pt x="4" y="21"/>
                    </a:cubicBezTo>
                    <a:cubicBezTo>
                      <a:pt x="7" y="31"/>
                      <a:pt x="18" y="36"/>
                      <a:pt x="18" y="3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73"/>
              <p:cNvSpPr>
                <a:spLocks/>
              </p:cNvSpPr>
              <p:nvPr/>
            </p:nvSpPr>
            <p:spPr bwMode="auto">
              <a:xfrm>
                <a:off x="4054621" y="1339658"/>
                <a:ext cx="34770" cy="41724"/>
              </a:xfrm>
              <a:custGeom>
                <a:avLst/>
                <a:gdLst>
                  <a:gd name="T0" fmla="*/ 15 w 20"/>
                  <a:gd name="T1" fmla="*/ 16 h 24"/>
                  <a:gd name="T2" fmla="*/ 18 w 20"/>
                  <a:gd name="T3" fmla="*/ 0 h 24"/>
                  <a:gd name="T4" fmla="*/ 4 w 20"/>
                  <a:gd name="T5" fmla="*/ 8 h 24"/>
                  <a:gd name="T6" fmla="*/ 1 w 20"/>
                  <a:gd name="T7" fmla="*/ 24 h 24"/>
                  <a:gd name="T8" fmla="*/ 15 w 20"/>
                  <a:gd name="T9" fmla="*/ 16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24">
                    <a:moveTo>
                      <a:pt x="15" y="16"/>
                    </a:moveTo>
                    <a:cubicBezTo>
                      <a:pt x="20" y="9"/>
                      <a:pt x="18" y="0"/>
                      <a:pt x="18" y="0"/>
                    </a:cubicBezTo>
                    <a:cubicBezTo>
                      <a:pt x="18" y="0"/>
                      <a:pt x="9" y="2"/>
                      <a:pt x="4" y="8"/>
                    </a:cubicBezTo>
                    <a:cubicBezTo>
                      <a:pt x="0" y="15"/>
                      <a:pt x="1" y="24"/>
                      <a:pt x="1" y="24"/>
                    </a:cubicBezTo>
                    <a:cubicBezTo>
                      <a:pt x="1" y="24"/>
                      <a:pt x="10" y="22"/>
                      <a:pt x="15" y="1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74"/>
              <p:cNvSpPr>
                <a:spLocks/>
              </p:cNvSpPr>
              <p:nvPr/>
            </p:nvSpPr>
            <p:spPr bwMode="auto">
              <a:xfrm>
                <a:off x="3979517" y="1357739"/>
                <a:ext cx="63977" cy="37552"/>
              </a:xfrm>
              <a:custGeom>
                <a:avLst/>
                <a:gdLst>
                  <a:gd name="T0" fmla="*/ 16 w 37"/>
                  <a:gd name="T1" fmla="*/ 20 h 22"/>
                  <a:gd name="T2" fmla="*/ 37 w 37"/>
                  <a:gd name="T3" fmla="*/ 15 h 22"/>
                  <a:gd name="T4" fmla="*/ 20 w 37"/>
                  <a:gd name="T5" fmla="*/ 3 h 22"/>
                  <a:gd name="T6" fmla="*/ 0 w 37"/>
                  <a:gd name="T7" fmla="*/ 7 h 22"/>
                  <a:gd name="T8" fmla="*/ 16 w 37"/>
                  <a:gd name="T9" fmla="*/ 2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2">
                    <a:moveTo>
                      <a:pt x="16" y="20"/>
                    </a:moveTo>
                    <a:cubicBezTo>
                      <a:pt x="27" y="22"/>
                      <a:pt x="37" y="15"/>
                      <a:pt x="37" y="15"/>
                    </a:cubicBezTo>
                    <a:cubicBezTo>
                      <a:pt x="37" y="15"/>
                      <a:pt x="31" y="5"/>
                      <a:pt x="20" y="3"/>
                    </a:cubicBezTo>
                    <a:cubicBezTo>
                      <a:pt x="10" y="0"/>
                      <a:pt x="0" y="7"/>
                      <a:pt x="0" y="7"/>
                    </a:cubicBezTo>
                    <a:cubicBezTo>
                      <a:pt x="0" y="7"/>
                      <a:pt x="6" y="17"/>
                      <a:pt x="16" y="2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75"/>
              <p:cNvSpPr>
                <a:spLocks/>
              </p:cNvSpPr>
              <p:nvPr/>
            </p:nvSpPr>
            <p:spPr bwMode="auto">
              <a:xfrm>
                <a:off x="4025414" y="1391118"/>
                <a:ext cx="31989" cy="30598"/>
              </a:xfrm>
              <a:custGeom>
                <a:avLst/>
                <a:gdLst>
                  <a:gd name="T0" fmla="*/ 0 w 18"/>
                  <a:gd name="T1" fmla="*/ 18 h 18"/>
                  <a:gd name="T2" fmla="*/ 13 w 18"/>
                  <a:gd name="T3" fmla="*/ 13 h 18"/>
                  <a:gd name="T4" fmla="*/ 18 w 18"/>
                  <a:gd name="T5" fmla="*/ 0 h 18"/>
                  <a:gd name="T6" fmla="*/ 5 w 18"/>
                  <a:gd name="T7" fmla="*/ 5 h 18"/>
                  <a:gd name="T8" fmla="*/ 0 w 18"/>
                  <a:gd name="T9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18">
                    <a:moveTo>
                      <a:pt x="0" y="18"/>
                    </a:moveTo>
                    <a:cubicBezTo>
                      <a:pt x="0" y="18"/>
                      <a:pt x="8" y="18"/>
                      <a:pt x="13" y="13"/>
                    </a:cubicBezTo>
                    <a:cubicBezTo>
                      <a:pt x="18" y="8"/>
                      <a:pt x="18" y="0"/>
                      <a:pt x="18" y="0"/>
                    </a:cubicBezTo>
                    <a:cubicBezTo>
                      <a:pt x="18" y="0"/>
                      <a:pt x="10" y="0"/>
                      <a:pt x="5" y="5"/>
                    </a:cubicBezTo>
                    <a:cubicBezTo>
                      <a:pt x="0" y="10"/>
                      <a:pt x="0" y="18"/>
                      <a:pt x="0" y="1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76"/>
              <p:cNvSpPr>
                <a:spLocks/>
              </p:cNvSpPr>
              <p:nvPr/>
            </p:nvSpPr>
            <p:spPr bwMode="auto">
              <a:xfrm>
                <a:off x="2916945" y="2959942"/>
                <a:ext cx="57023" cy="43115"/>
              </a:xfrm>
              <a:custGeom>
                <a:avLst/>
                <a:gdLst>
                  <a:gd name="T0" fmla="*/ 33 w 33"/>
                  <a:gd name="T1" fmla="*/ 21 h 25"/>
                  <a:gd name="T2" fmla="*/ 20 w 33"/>
                  <a:gd name="T3" fmla="*/ 5 h 25"/>
                  <a:gd name="T4" fmla="*/ 0 w 33"/>
                  <a:gd name="T5" fmla="*/ 3 h 25"/>
                  <a:gd name="T6" fmla="*/ 12 w 33"/>
                  <a:gd name="T7" fmla="*/ 20 h 25"/>
                  <a:gd name="T8" fmla="*/ 33 w 33"/>
                  <a:gd name="T9" fmla="*/ 21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5">
                    <a:moveTo>
                      <a:pt x="33" y="21"/>
                    </a:moveTo>
                    <a:cubicBezTo>
                      <a:pt x="33" y="21"/>
                      <a:pt x="29" y="10"/>
                      <a:pt x="20" y="5"/>
                    </a:cubicBezTo>
                    <a:cubicBezTo>
                      <a:pt x="11" y="0"/>
                      <a:pt x="0" y="3"/>
                      <a:pt x="0" y="3"/>
                    </a:cubicBezTo>
                    <a:cubicBezTo>
                      <a:pt x="0" y="3"/>
                      <a:pt x="3" y="15"/>
                      <a:pt x="12" y="20"/>
                    </a:cubicBezTo>
                    <a:cubicBezTo>
                      <a:pt x="21" y="25"/>
                      <a:pt x="33" y="21"/>
                      <a:pt x="33" y="2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77"/>
              <p:cNvSpPr>
                <a:spLocks/>
              </p:cNvSpPr>
              <p:nvPr/>
            </p:nvSpPr>
            <p:spPr bwMode="auto">
              <a:xfrm>
                <a:off x="2973968" y="2950206"/>
                <a:ext cx="25034" cy="48678"/>
              </a:xfrm>
              <a:custGeom>
                <a:avLst/>
                <a:gdLst>
                  <a:gd name="T0" fmla="*/ 14 w 15"/>
                  <a:gd name="T1" fmla="*/ 14 h 29"/>
                  <a:gd name="T2" fmla="*/ 6 w 15"/>
                  <a:gd name="T3" fmla="*/ 0 h 29"/>
                  <a:gd name="T4" fmla="*/ 1 w 15"/>
                  <a:gd name="T5" fmla="*/ 16 h 29"/>
                  <a:gd name="T6" fmla="*/ 10 w 15"/>
                  <a:gd name="T7" fmla="*/ 29 h 29"/>
                  <a:gd name="T8" fmla="*/ 14 w 15"/>
                  <a:gd name="T9" fmla="*/ 14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29">
                    <a:moveTo>
                      <a:pt x="14" y="14"/>
                    </a:moveTo>
                    <a:cubicBezTo>
                      <a:pt x="13" y="6"/>
                      <a:pt x="6" y="0"/>
                      <a:pt x="6" y="0"/>
                    </a:cubicBezTo>
                    <a:cubicBezTo>
                      <a:pt x="6" y="0"/>
                      <a:pt x="0" y="8"/>
                      <a:pt x="1" y="16"/>
                    </a:cubicBezTo>
                    <a:cubicBezTo>
                      <a:pt x="2" y="23"/>
                      <a:pt x="10" y="29"/>
                      <a:pt x="10" y="29"/>
                    </a:cubicBezTo>
                    <a:cubicBezTo>
                      <a:pt x="10" y="29"/>
                      <a:pt x="15" y="22"/>
                      <a:pt x="14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78"/>
              <p:cNvSpPr>
                <a:spLocks/>
              </p:cNvSpPr>
              <p:nvPr/>
            </p:nvSpPr>
            <p:spPr bwMode="auto">
              <a:xfrm>
                <a:off x="2923899" y="3004448"/>
                <a:ext cx="58414" cy="44506"/>
              </a:xfrm>
              <a:custGeom>
                <a:avLst/>
                <a:gdLst>
                  <a:gd name="T0" fmla="*/ 21 w 34"/>
                  <a:gd name="T1" fmla="*/ 21 h 26"/>
                  <a:gd name="T2" fmla="*/ 34 w 34"/>
                  <a:gd name="T3" fmla="*/ 4 h 26"/>
                  <a:gd name="T4" fmla="*/ 12 w 34"/>
                  <a:gd name="T5" fmla="*/ 5 h 26"/>
                  <a:gd name="T6" fmla="*/ 0 w 34"/>
                  <a:gd name="T7" fmla="*/ 22 h 26"/>
                  <a:gd name="T8" fmla="*/ 21 w 34"/>
                  <a:gd name="T9" fmla="*/ 21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6">
                    <a:moveTo>
                      <a:pt x="21" y="21"/>
                    </a:moveTo>
                    <a:cubicBezTo>
                      <a:pt x="30" y="16"/>
                      <a:pt x="34" y="4"/>
                      <a:pt x="34" y="4"/>
                    </a:cubicBezTo>
                    <a:cubicBezTo>
                      <a:pt x="34" y="4"/>
                      <a:pt x="22" y="0"/>
                      <a:pt x="12" y="5"/>
                    </a:cubicBezTo>
                    <a:cubicBezTo>
                      <a:pt x="3" y="11"/>
                      <a:pt x="0" y="22"/>
                      <a:pt x="0" y="22"/>
                    </a:cubicBezTo>
                    <a:cubicBezTo>
                      <a:pt x="0" y="22"/>
                      <a:pt x="12" y="26"/>
                      <a:pt x="21" y="2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79"/>
              <p:cNvSpPr>
                <a:spLocks/>
              </p:cNvSpPr>
              <p:nvPr/>
            </p:nvSpPr>
            <p:spPr bwMode="auto">
              <a:xfrm>
                <a:off x="2983704" y="3007230"/>
                <a:ext cx="22253" cy="43115"/>
              </a:xfrm>
              <a:custGeom>
                <a:avLst/>
                <a:gdLst>
                  <a:gd name="T0" fmla="*/ 12 w 13"/>
                  <a:gd name="T1" fmla="*/ 13 h 25"/>
                  <a:gd name="T2" fmla="*/ 7 w 13"/>
                  <a:gd name="T3" fmla="*/ 0 h 25"/>
                  <a:gd name="T4" fmla="*/ 1 w 13"/>
                  <a:gd name="T5" fmla="*/ 12 h 25"/>
                  <a:gd name="T6" fmla="*/ 6 w 13"/>
                  <a:gd name="T7" fmla="*/ 25 h 25"/>
                  <a:gd name="T8" fmla="*/ 12 w 13"/>
                  <a:gd name="T9" fmla="*/ 1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25">
                    <a:moveTo>
                      <a:pt x="12" y="13"/>
                    </a:moveTo>
                    <a:cubicBezTo>
                      <a:pt x="13" y="6"/>
                      <a:pt x="7" y="0"/>
                      <a:pt x="7" y="0"/>
                    </a:cubicBezTo>
                    <a:cubicBezTo>
                      <a:pt x="7" y="0"/>
                      <a:pt x="1" y="6"/>
                      <a:pt x="1" y="12"/>
                    </a:cubicBezTo>
                    <a:cubicBezTo>
                      <a:pt x="0" y="19"/>
                      <a:pt x="6" y="25"/>
                      <a:pt x="6" y="25"/>
                    </a:cubicBezTo>
                    <a:cubicBezTo>
                      <a:pt x="6" y="25"/>
                      <a:pt x="12" y="20"/>
                      <a:pt x="12" y="1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80"/>
              <p:cNvSpPr>
                <a:spLocks/>
              </p:cNvSpPr>
              <p:nvPr/>
            </p:nvSpPr>
            <p:spPr bwMode="auto">
              <a:xfrm>
                <a:off x="4286884" y="2128243"/>
                <a:ext cx="20862" cy="25034"/>
              </a:xfrm>
              <a:custGeom>
                <a:avLst/>
                <a:gdLst>
                  <a:gd name="T0" fmla="*/ 11 w 12"/>
                  <a:gd name="T1" fmla="*/ 15 h 15"/>
                  <a:gd name="T2" fmla="*/ 10 w 12"/>
                  <a:gd name="T3" fmla="*/ 5 h 15"/>
                  <a:gd name="T4" fmla="*/ 1 w 12"/>
                  <a:gd name="T5" fmla="*/ 0 h 15"/>
                  <a:gd name="T6" fmla="*/ 3 w 12"/>
                  <a:gd name="T7" fmla="*/ 9 h 15"/>
                  <a:gd name="T8" fmla="*/ 11 w 12"/>
                  <a:gd name="T9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5">
                    <a:moveTo>
                      <a:pt x="11" y="15"/>
                    </a:moveTo>
                    <a:cubicBezTo>
                      <a:pt x="11" y="15"/>
                      <a:pt x="12" y="9"/>
                      <a:pt x="10" y="5"/>
                    </a:cubicBezTo>
                    <a:cubicBezTo>
                      <a:pt x="7" y="1"/>
                      <a:pt x="1" y="0"/>
                      <a:pt x="1" y="0"/>
                    </a:cubicBezTo>
                    <a:cubicBezTo>
                      <a:pt x="1" y="0"/>
                      <a:pt x="0" y="5"/>
                      <a:pt x="3" y="9"/>
                    </a:cubicBezTo>
                    <a:cubicBezTo>
                      <a:pt x="5" y="14"/>
                      <a:pt x="11" y="15"/>
                      <a:pt x="11" y="1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81"/>
              <p:cNvSpPr>
                <a:spLocks/>
              </p:cNvSpPr>
              <p:nvPr/>
            </p:nvSpPr>
            <p:spPr bwMode="auto">
              <a:xfrm>
                <a:off x="4309137" y="2136588"/>
                <a:ext cx="15299" cy="22253"/>
              </a:xfrm>
              <a:custGeom>
                <a:avLst/>
                <a:gdLst>
                  <a:gd name="T0" fmla="*/ 7 w 9"/>
                  <a:gd name="T1" fmla="*/ 7 h 13"/>
                  <a:gd name="T2" fmla="*/ 7 w 9"/>
                  <a:gd name="T3" fmla="*/ 0 h 13"/>
                  <a:gd name="T4" fmla="*/ 1 w 9"/>
                  <a:gd name="T5" fmla="*/ 5 h 13"/>
                  <a:gd name="T6" fmla="*/ 2 w 9"/>
                  <a:gd name="T7" fmla="*/ 13 h 13"/>
                  <a:gd name="T8" fmla="*/ 7 w 9"/>
                  <a:gd name="T9" fmla="*/ 7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13">
                    <a:moveTo>
                      <a:pt x="7" y="7"/>
                    </a:moveTo>
                    <a:cubicBezTo>
                      <a:pt x="9" y="4"/>
                      <a:pt x="7" y="0"/>
                      <a:pt x="7" y="0"/>
                    </a:cubicBezTo>
                    <a:cubicBezTo>
                      <a:pt x="7" y="0"/>
                      <a:pt x="3" y="2"/>
                      <a:pt x="1" y="5"/>
                    </a:cubicBezTo>
                    <a:cubicBezTo>
                      <a:pt x="0" y="9"/>
                      <a:pt x="2" y="13"/>
                      <a:pt x="2" y="13"/>
                    </a:cubicBezTo>
                    <a:cubicBezTo>
                      <a:pt x="2" y="13"/>
                      <a:pt x="6" y="11"/>
                      <a:pt x="7" y="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82"/>
              <p:cNvSpPr>
                <a:spLocks/>
              </p:cNvSpPr>
              <p:nvPr/>
            </p:nvSpPr>
            <p:spPr bwMode="auto">
              <a:xfrm>
                <a:off x="4275758" y="2153277"/>
                <a:ext cx="30598" cy="15299"/>
              </a:xfrm>
              <a:custGeom>
                <a:avLst/>
                <a:gdLst>
                  <a:gd name="T0" fmla="*/ 9 w 18"/>
                  <a:gd name="T1" fmla="*/ 9 h 9"/>
                  <a:gd name="T2" fmla="*/ 18 w 18"/>
                  <a:gd name="T3" fmla="*/ 4 h 9"/>
                  <a:gd name="T4" fmla="*/ 9 w 18"/>
                  <a:gd name="T5" fmla="*/ 0 h 9"/>
                  <a:gd name="T6" fmla="*/ 0 w 18"/>
                  <a:gd name="T7" fmla="*/ 5 h 9"/>
                  <a:gd name="T8" fmla="*/ 9 w 18"/>
                  <a:gd name="T9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9">
                    <a:moveTo>
                      <a:pt x="9" y="9"/>
                    </a:moveTo>
                    <a:cubicBezTo>
                      <a:pt x="14" y="9"/>
                      <a:pt x="18" y="4"/>
                      <a:pt x="18" y="4"/>
                    </a:cubicBezTo>
                    <a:cubicBezTo>
                      <a:pt x="18" y="4"/>
                      <a:pt x="14" y="0"/>
                      <a:pt x="9" y="0"/>
                    </a:cubicBezTo>
                    <a:cubicBezTo>
                      <a:pt x="4" y="1"/>
                      <a:pt x="0" y="5"/>
                      <a:pt x="0" y="5"/>
                    </a:cubicBezTo>
                    <a:cubicBezTo>
                      <a:pt x="0" y="5"/>
                      <a:pt x="4" y="9"/>
                      <a:pt x="9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83"/>
              <p:cNvSpPr>
                <a:spLocks/>
              </p:cNvSpPr>
              <p:nvPr/>
            </p:nvSpPr>
            <p:spPr bwMode="auto">
              <a:xfrm>
                <a:off x="4300792" y="2163013"/>
                <a:ext cx="13908" cy="18081"/>
              </a:xfrm>
              <a:custGeom>
                <a:avLst/>
                <a:gdLst>
                  <a:gd name="T0" fmla="*/ 6 w 8"/>
                  <a:gd name="T1" fmla="*/ 6 h 10"/>
                  <a:gd name="T2" fmla="*/ 7 w 8"/>
                  <a:gd name="T3" fmla="*/ 0 h 10"/>
                  <a:gd name="T4" fmla="*/ 2 w 8"/>
                  <a:gd name="T5" fmla="*/ 3 h 10"/>
                  <a:gd name="T6" fmla="*/ 1 w 8"/>
                  <a:gd name="T7" fmla="*/ 10 h 10"/>
                  <a:gd name="T8" fmla="*/ 6 w 8"/>
                  <a:gd name="T9" fmla="*/ 6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10">
                    <a:moveTo>
                      <a:pt x="6" y="6"/>
                    </a:moveTo>
                    <a:cubicBezTo>
                      <a:pt x="8" y="4"/>
                      <a:pt x="7" y="0"/>
                      <a:pt x="7" y="0"/>
                    </a:cubicBezTo>
                    <a:cubicBezTo>
                      <a:pt x="7" y="0"/>
                      <a:pt x="3" y="1"/>
                      <a:pt x="2" y="3"/>
                    </a:cubicBezTo>
                    <a:cubicBezTo>
                      <a:pt x="0" y="6"/>
                      <a:pt x="1" y="10"/>
                      <a:pt x="1" y="10"/>
                    </a:cubicBezTo>
                    <a:cubicBezTo>
                      <a:pt x="1" y="10"/>
                      <a:pt x="5" y="9"/>
                      <a:pt x="6" y="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84"/>
              <p:cNvSpPr>
                <a:spLocks/>
              </p:cNvSpPr>
              <p:nvPr/>
            </p:nvSpPr>
            <p:spPr bwMode="auto">
              <a:xfrm>
                <a:off x="5679077" y="1736037"/>
                <a:ext cx="41724" cy="23644"/>
              </a:xfrm>
              <a:custGeom>
                <a:avLst/>
                <a:gdLst>
                  <a:gd name="T0" fmla="*/ 11 w 24"/>
                  <a:gd name="T1" fmla="*/ 13 h 14"/>
                  <a:gd name="T2" fmla="*/ 24 w 24"/>
                  <a:gd name="T3" fmla="*/ 10 h 14"/>
                  <a:gd name="T4" fmla="*/ 14 w 24"/>
                  <a:gd name="T5" fmla="*/ 2 h 14"/>
                  <a:gd name="T6" fmla="*/ 0 w 24"/>
                  <a:gd name="T7" fmla="*/ 4 h 14"/>
                  <a:gd name="T8" fmla="*/ 11 w 24"/>
                  <a:gd name="T9" fmla="*/ 13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14">
                    <a:moveTo>
                      <a:pt x="11" y="13"/>
                    </a:moveTo>
                    <a:cubicBezTo>
                      <a:pt x="17" y="14"/>
                      <a:pt x="24" y="10"/>
                      <a:pt x="24" y="10"/>
                    </a:cubicBezTo>
                    <a:cubicBezTo>
                      <a:pt x="24" y="10"/>
                      <a:pt x="20" y="4"/>
                      <a:pt x="14" y="2"/>
                    </a:cubicBezTo>
                    <a:cubicBezTo>
                      <a:pt x="7" y="0"/>
                      <a:pt x="0" y="4"/>
                      <a:pt x="0" y="4"/>
                    </a:cubicBezTo>
                    <a:cubicBezTo>
                      <a:pt x="0" y="4"/>
                      <a:pt x="4" y="11"/>
                      <a:pt x="11" y="1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85"/>
              <p:cNvSpPr>
                <a:spLocks/>
              </p:cNvSpPr>
              <p:nvPr/>
            </p:nvSpPr>
            <p:spPr bwMode="auto">
              <a:xfrm>
                <a:off x="5665169" y="1744382"/>
                <a:ext cx="19471" cy="29207"/>
              </a:xfrm>
              <a:custGeom>
                <a:avLst/>
                <a:gdLst>
                  <a:gd name="T0" fmla="*/ 9 w 11"/>
                  <a:gd name="T1" fmla="*/ 17 h 17"/>
                  <a:gd name="T2" fmla="*/ 9 w 11"/>
                  <a:gd name="T3" fmla="*/ 7 h 17"/>
                  <a:gd name="T4" fmla="*/ 2 w 11"/>
                  <a:gd name="T5" fmla="*/ 0 h 17"/>
                  <a:gd name="T6" fmla="*/ 1 w 11"/>
                  <a:gd name="T7" fmla="*/ 10 h 17"/>
                  <a:gd name="T8" fmla="*/ 9 w 11"/>
                  <a:gd name="T9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17">
                    <a:moveTo>
                      <a:pt x="9" y="17"/>
                    </a:moveTo>
                    <a:cubicBezTo>
                      <a:pt x="9" y="17"/>
                      <a:pt x="11" y="11"/>
                      <a:pt x="9" y="7"/>
                    </a:cubicBezTo>
                    <a:cubicBezTo>
                      <a:pt x="7" y="2"/>
                      <a:pt x="2" y="0"/>
                      <a:pt x="2" y="0"/>
                    </a:cubicBezTo>
                    <a:cubicBezTo>
                      <a:pt x="2" y="0"/>
                      <a:pt x="0" y="5"/>
                      <a:pt x="1" y="10"/>
                    </a:cubicBezTo>
                    <a:cubicBezTo>
                      <a:pt x="3" y="15"/>
                      <a:pt x="9" y="17"/>
                      <a:pt x="9" y="1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86"/>
              <p:cNvSpPr>
                <a:spLocks/>
              </p:cNvSpPr>
              <p:nvPr/>
            </p:nvSpPr>
            <p:spPr bwMode="auto">
              <a:xfrm>
                <a:off x="5672122" y="1705439"/>
                <a:ext cx="30598" cy="30598"/>
              </a:xfrm>
              <a:custGeom>
                <a:avLst/>
                <a:gdLst>
                  <a:gd name="T0" fmla="*/ 18 w 18"/>
                  <a:gd name="T1" fmla="*/ 1 h 18"/>
                  <a:gd name="T2" fmla="*/ 5 w 18"/>
                  <a:gd name="T3" fmla="*/ 5 h 18"/>
                  <a:gd name="T4" fmla="*/ 0 w 18"/>
                  <a:gd name="T5" fmla="*/ 18 h 18"/>
                  <a:gd name="T6" fmla="*/ 13 w 18"/>
                  <a:gd name="T7" fmla="*/ 13 h 18"/>
                  <a:gd name="T8" fmla="*/ 18 w 18"/>
                  <a:gd name="T9" fmla="*/ 1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18">
                    <a:moveTo>
                      <a:pt x="18" y="1"/>
                    </a:moveTo>
                    <a:cubicBezTo>
                      <a:pt x="18" y="1"/>
                      <a:pt x="10" y="0"/>
                      <a:pt x="5" y="5"/>
                    </a:cubicBezTo>
                    <a:cubicBezTo>
                      <a:pt x="0" y="10"/>
                      <a:pt x="0" y="18"/>
                      <a:pt x="0" y="18"/>
                    </a:cubicBezTo>
                    <a:cubicBezTo>
                      <a:pt x="0" y="18"/>
                      <a:pt x="8" y="18"/>
                      <a:pt x="13" y="13"/>
                    </a:cubicBezTo>
                    <a:cubicBezTo>
                      <a:pt x="18" y="9"/>
                      <a:pt x="18" y="1"/>
                      <a:pt x="18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87"/>
              <p:cNvSpPr>
                <a:spLocks/>
              </p:cNvSpPr>
              <p:nvPr/>
            </p:nvSpPr>
            <p:spPr bwMode="auto">
              <a:xfrm>
                <a:off x="5654043" y="1712393"/>
                <a:ext cx="15299" cy="26426"/>
              </a:xfrm>
              <a:custGeom>
                <a:avLst/>
                <a:gdLst>
                  <a:gd name="T0" fmla="*/ 3 w 9"/>
                  <a:gd name="T1" fmla="*/ 0 h 16"/>
                  <a:gd name="T2" fmla="*/ 1 w 9"/>
                  <a:gd name="T3" fmla="*/ 9 h 16"/>
                  <a:gd name="T4" fmla="*/ 6 w 9"/>
                  <a:gd name="T5" fmla="*/ 16 h 16"/>
                  <a:gd name="T6" fmla="*/ 8 w 9"/>
                  <a:gd name="T7" fmla="*/ 7 h 16"/>
                  <a:gd name="T8" fmla="*/ 3 w 9"/>
                  <a:gd name="T9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16">
                    <a:moveTo>
                      <a:pt x="3" y="0"/>
                    </a:moveTo>
                    <a:cubicBezTo>
                      <a:pt x="3" y="0"/>
                      <a:pt x="0" y="4"/>
                      <a:pt x="1" y="9"/>
                    </a:cubicBezTo>
                    <a:cubicBezTo>
                      <a:pt x="1" y="13"/>
                      <a:pt x="6" y="16"/>
                      <a:pt x="6" y="16"/>
                    </a:cubicBezTo>
                    <a:cubicBezTo>
                      <a:pt x="6" y="16"/>
                      <a:pt x="9" y="12"/>
                      <a:pt x="8" y="7"/>
                    </a:cubicBezTo>
                    <a:cubicBezTo>
                      <a:pt x="7" y="3"/>
                      <a:pt x="3" y="0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88"/>
              <p:cNvSpPr>
                <a:spLocks/>
              </p:cNvSpPr>
              <p:nvPr/>
            </p:nvSpPr>
            <p:spPr bwMode="auto">
              <a:xfrm>
                <a:off x="4484378" y="1352176"/>
                <a:ext cx="33379" cy="43115"/>
              </a:xfrm>
              <a:custGeom>
                <a:avLst/>
                <a:gdLst>
                  <a:gd name="T0" fmla="*/ 15 w 19"/>
                  <a:gd name="T1" fmla="*/ 16 h 25"/>
                  <a:gd name="T2" fmla="*/ 17 w 19"/>
                  <a:gd name="T3" fmla="*/ 0 h 25"/>
                  <a:gd name="T4" fmla="*/ 4 w 19"/>
                  <a:gd name="T5" fmla="*/ 9 h 25"/>
                  <a:gd name="T6" fmla="*/ 2 w 19"/>
                  <a:gd name="T7" fmla="*/ 25 h 25"/>
                  <a:gd name="T8" fmla="*/ 15 w 19"/>
                  <a:gd name="T9" fmla="*/ 16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25">
                    <a:moveTo>
                      <a:pt x="15" y="16"/>
                    </a:moveTo>
                    <a:cubicBezTo>
                      <a:pt x="19" y="9"/>
                      <a:pt x="17" y="0"/>
                      <a:pt x="17" y="0"/>
                    </a:cubicBezTo>
                    <a:cubicBezTo>
                      <a:pt x="17" y="0"/>
                      <a:pt x="8" y="2"/>
                      <a:pt x="4" y="9"/>
                    </a:cubicBezTo>
                    <a:cubicBezTo>
                      <a:pt x="0" y="16"/>
                      <a:pt x="2" y="25"/>
                      <a:pt x="2" y="25"/>
                    </a:cubicBezTo>
                    <a:cubicBezTo>
                      <a:pt x="2" y="25"/>
                      <a:pt x="11" y="22"/>
                      <a:pt x="15" y="1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89"/>
              <p:cNvSpPr>
                <a:spLocks/>
              </p:cNvSpPr>
              <p:nvPr/>
            </p:nvSpPr>
            <p:spPr bwMode="auto">
              <a:xfrm>
                <a:off x="4487160" y="1396681"/>
                <a:ext cx="34770" cy="18081"/>
              </a:xfrm>
              <a:custGeom>
                <a:avLst/>
                <a:gdLst>
                  <a:gd name="T0" fmla="*/ 0 w 21"/>
                  <a:gd name="T1" fmla="*/ 6 h 11"/>
                  <a:gd name="T2" fmla="*/ 11 w 21"/>
                  <a:gd name="T3" fmla="*/ 10 h 11"/>
                  <a:gd name="T4" fmla="*/ 21 w 21"/>
                  <a:gd name="T5" fmla="*/ 4 h 11"/>
                  <a:gd name="T6" fmla="*/ 10 w 21"/>
                  <a:gd name="T7" fmla="*/ 0 h 11"/>
                  <a:gd name="T8" fmla="*/ 0 w 21"/>
                  <a:gd name="T9" fmla="*/ 6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11">
                    <a:moveTo>
                      <a:pt x="0" y="6"/>
                    </a:moveTo>
                    <a:cubicBezTo>
                      <a:pt x="0" y="6"/>
                      <a:pt x="5" y="11"/>
                      <a:pt x="11" y="10"/>
                    </a:cubicBezTo>
                    <a:cubicBezTo>
                      <a:pt x="17" y="9"/>
                      <a:pt x="21" y="4"/>
                      <a:pt x="21" y="4"/>
                    </a:cubicBezTo>
                    <a:cubicBezTo>
                      <a:pt x="21" y="4"/>
                      <a:pt x="16" y="0"/>
                      <a:pt x="10" y="0"/>
                    </a:cubicBezTo>
                    <a:cubicBezTo>
                      <a:pt x="4" y="1"/>
                      <a:pt x="0" y="6"/>
                      <a:pt x="0" y="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90"/>
              <p:cNvSpPr>
                <a:spLocks/>
              </p:cNvSpPr>
              <p:nvPr/>
            </p:nvSpPr>
            <p:spPr bwMode="auto">
              <a:xfrm>
                <a:off x="4450999" y="1357739"/>
                <a:ext cx="31989" cy="41724"/>
              </a:xfrm>
              <a:custGeom>
                <a:avLst/>
                <a:gdLst>
                  <a:gd name="T0" fmla="*/ 16 w 19"/>
                  <a:gd name="T1" fmla="*/ 25 h 25"/>
                  <a:gd name="T2" fmla="*/ 15 w 19"/>
                  <a:gd name="T3" fmla="*/ 9 h 25"/>
                  <a:gd name="T4" fmla="*/ 3 w 19"/>
                  <a:gd name="T5" fmla="*/ 0 h 25"/>
                  <a:gd name="T6" fmla="*/ 3 w 19"/>
                  <a:gd name="T7" fmla="*/ 15 h 25"/>
                  <a:gd name="T8" fmla="*/ 16 w 19"/>
                  <a:gd name="T9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25">
                    <a:moveTo>
                      <a:pt x="16" y="25"/>
                    </a:moveTo>
                    <a:cubicBezTo>
                      <a:pt x="16" y="25"/>
                      <a:pt x="19" y="16"/>
                      <a:pt x="15" y="9"/>
                    </a:cubicBezTo>
                    <a:cubicBezTo>
                      <a:pt x="11" y="2"/>
                      <a:pt x="3" y="0"/>
                      <a:pt x="3" y="0"/>
                    </a:cubicBezTo>
                    <a:cubicBezTo>
                      <a:pt x="3" y="0"/>
                      <a:pt x="0" y="8"/>
                      <a:pt x="3" y="15"/>
                    </a:cubicBezTo>
                    <a:cubicBezTo>
                      <a:pt x="7" y="22"/>
                      <a:pt x="16" y="25"/>
                      <a:pt x="16" y="2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91"/>
              <p:cNvSpPr>
                <a:spLocks/>
              </p:cNvSpPr>
              <p:nvPr/>
            </p:nvSpPr>
            <p:spPr bwMode="auto">
              <a:xfrm>
                <a:off x="4446827" y="1402244"/>
                <a:ext cx="33379" cy="16690"/>
              </a:xfrm>
              <a:custGeom>
                <a:avLst/>
                <a:gdLst>
                  <a:gd name="T0" fmla="*/ 9 w 19"/>
                  <a:gd name="T1" fmla="*/ 9 h 10"/>
                  <a:gd name="T2" fmla="*/ 19 w 19"/>
                  <a:gd name="T3" fmla="*/ 6 h 10"/>
                  <a:gd name="T4" fmla="*/ 10 w 19"/>
                  <a:gd name="T5" fmla="*/ 1 h 10"/>
                  <a:gd name="T6" fmla="*/ 0 w 19"/>
                  <a:gd name="T7" fmla="*/ 4 h 10"/>
                  <a:gd name="T8" fmla="*/ 9 w 19"/>
                  <a:gd name="T9" fmla="*/ 9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10">
                    <a:moveTo>
                      <a:pt x="9" y="9"/>
                    </a:moveTo>
                    <a:cubicBezTo>
                      <a:pt x="14" y="10"/>
                      <a:pt x="19" y="6"/>
                      <a:pt x="19" y="6"/>
                    </a:cubicBezTo>
                    <a:cubicBezTo>
                      <a:pt x="19" y="6"/>
                      <a:pt x="15" y="1"/>
                      <a:pt x="10" y="1"/>
                    </a:cubicBezTo>
                    <a:cubicBezTo>
                      <a:pt x="5" y="0"/>
                      <a:pt x="0" y="4"/>
                      <a:pt x="0" y="4"/>
                    </a:cubicBezTo>
                    <a:cubicBezTo>
                      <a:pt x="0" y="4"/>
                      <a:pt x="4" y="9"/>
                      <a:pt x="9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92"/>
              <p:cNvSpPr>
                <a:spLocks/>
              </p:cNvSpPr>
              <p:nvPr/>
            </p:nvSpPr>
            <p:spPr bwMode="auto">
              <a:xfrm>
                <a:off x="5457939" y="2676219"/>
                <a:ext cx="30598" cy="25034"/>
              </a:xfrm>
              <a:custGeom>
                <a:avLst/>
                <a:gdLst>
                  <a:gd name="T0" fmla="*/ 7 w 18"/>
                  <a:gd name="T1" fmla="*/ 11 h 14"/>
                  <a:gd name="T2" fmla="*/ 18 w 18"/>
                  <a:gd name="T3" fmla="*/ 12 h 14"/>
                  <a:gd name="T4" fmla="*/ 11 w 18"/>
                  <a:gd name="T5" fmla="*/ 3 h 14"/>
                  <a:gd name="T6" fmla="*/ 0 w 18"/>
                  <a:gd name="T7" fmla="*/ 2 h 14"/>
                  <a:gd name="T8" fmla="*/ 7 w 18"/>
                  <a:gd name="T9" fmla="*/ 11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14">
                    <a:moveTo>
                      <a:pt x="7" y="11"/>
                    </a:moveTo>
                    <a:cubicBezTo>
                      <a:pt x="12" y="14"/>
                      <a:pt x="18" y="12"/>
                      <a:pt x="18" y="12"/>
                    </a:cubicBezTo>
                    <a:cubicBezTo>
                      <a:pt x="18" y="12"/>
                      <a:pt x="16" y="6"/>
                      <a:pt x="11" y="3"/>
                    </a:cubicBezTo>
                    <a:cubicBezTo>
                      <a:pt x="6" y="0"/>
                      <a:pt x="0" y="2"/>
                      <a:pt x="0" y="2"/>
                    </a:cubicBezTo>
                    <a:cubicBezTo>
                      <a:pt x="0" y="2"/>
                      <a:pt x="2" y="9"/>
                      <a:pt x="7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93"/>
              <p:cNvSpPr>
                <a:spLocks/>
              </p:cNvSpPr>
              <p:nvPr/>
            </p:nvSpPr>
            <p:spPr bwMode="auto">
              <a:xfrm>
                <a:off x="5442641" y="2680391"/>
                <a:ext cx="12518" cy="25034"/>
              </a:xfrm>
              <a:custGeom>
                <a:avLst/>
                <a:gdLst>
                  <a:gd name="T0" fmla="*/ 3 w 8"/>
                  <a:gd name="T1" fmla="*/ 0 h 15"/>
                  <a:gd name="T2" fmla="*/ 1 w 8"/>
                  <a:gd name="T3" fmla="*/ 8 h 15"/>
                  <a:gd name="T4" fmla="*/ 5 w 8"/>
                  <a:gd name="T5" fmla="*/ 15 h 15"/>
                  <a:gd name="T6" fmla="*/ 8 w 8"/>
                  <a:gd name="T7" fmla="*/ 7 h 15"/>
                  <a:gd name="T8" fmla="*/ 3 w 8"/>
                  <a:gd name="T9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15">
                    <a:moveTo>
                      <a:pt x="3" y="0"/>
                    </a:moveTo>
                    <a:cubicBezTo>
                      <a:pt x="3" y="0"/>
                      <a:pt x="0" y="4"/>
                      <a:pt x="1" y="8"/>
                    </a:cubicBezTo>
                    <a:cubicBezTo>
                      <a:pt x="1" y="12"/>
                      <a:pt x="5" y="15"/>
                      <a:pt x="5" y="15"/>
                    </a:cubicBezTo>
                    <a:cubicBezTo>
                      <a:pt x="5" y="15"/>
                      <a:pt x="8" y="11"/>
                      <a:pt x="8" y="7"/>
                    </a:cubicBezTo>
                    <a:cubicBezTo>
                      <a:pt x="7" y="2"/>
                      <a:pt x="3" y="0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94"/>
              <p:cNvSpPr>
                <a:spLocks/>
              </p:cNvSpPr>
              <p:nvPr/>
            </p:nvSpPr>
            <p:spPr bwMode="auto">
              <a:xfrm>
                <a:off x="5452376" y="2651184"/>
                <a:ext cx="30598" cy="23644"/>
              </a:xfrm>
              <a:custGeom>
                <a:avLst/>
                <a:gdLst>
                  <a:gd name="T0" fmla="*/ 11 w 18"/>
                  <a:gd name="T1" fmla="*/ 11 h 14"/>
                  <a:gd name="T2" fmla="*/ 18 w 18"/>
                  <a:gd name="T3" fmla="*/ 2 h 14"/>
                  <a:gd name="T4" fmla="*/ 6 w 18"/>
                  <a:gd name="T5" fmla="*/ 3 h 14"/>
                  <a:gd name="T6" fmla="*/ 0 w 18"/>
                  <a:gd name="T7" fmla="*/ 13 h 14"/>
                  <a:gd name="T8" fmla="*/ 11 w 18"/>
                  <a:gd name="T9" fmla="*/ 11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14">
                    <a:moveTo>
                      <a:pt x="11" y="11"/>
                    </a:moveTo>
                    <a:cubicBezTo>
                      <a:pt x="16" y="8"/>
                      <a:pt x="18" y="2"/>
                      <a:pt x="18" y="2"/>
                    </a:cubicBezTo>
                    <a:cubicBezTo>
                      <a:pt x="18" y="2"/>
                      <a:pt x="11" y="0"/>
                      <a:pt x="6" y="3"/>
                    </a:cubicBezTo>
                    <a:cubicBezTo>
                      <a:pt x="1" y="6"/>
                      <a:pt x="0" y="13"/>
                      <a:pt x="0" y="13"/>
                    </a:cubicBezTo>
                    <a:cubicBezTo>
                      <a:pt x="0" y="13"/>
                      <a:pt x="6" y="14"/>
                      <a:pt x="11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95"/>
              <p:cNvSpPr>
                <a:spLocks/>
              </p:cNvSpPr>
              <p:nvPr/>
            </p:nvSpPr>
            <p:spPr bwMode="auto">
              <a:xfrm>
                <a:off x="5438468" y="2651184"/>
                <a:ext cx="11126" cy="23644"/>
              </a:xfrm>
              <a:custGeom>
                <a:avLst/>
                <a:gdLst>
                  <a:gd name="T0" fmla="*/ 0 w 6"/>
                  <a:gd name="T1" fmla="*/ 7 h 14"/>
                  <a:gd name="T2" fmla="*/ 3 w 6"/>
                  <a:gd name="T3" fmla="*/ 14 h 14"/>
                  <a:gd name="T4" fmla="*/ 6 w 6"/>
                  <a:gd name="T5" fmla="*/ 7 h 14"/>
                  <a:gd name="T6" fmla="*/ 3 w 6"/>
                  <a:gd name="T7" fmla="*/ 0 h 14"/>
                  <a:gd name="T8" fmla="*/ 0 w 6"/>
                  <a:gd name="T9" fmla="*/ 7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14">
                    <a:moveTo>
                      <a:pt x="0" y="7"/>
                    </a:moveTo>
                    <a:cubicBezTo>
                      <a:pt x="0" y="10"/>
                      <a:pt x="3" y="14"/>
                      <a:pt x="3" y="14"/>
                    </a:cubicBezTo>
                    <a:cubicBezTo>
                      <a:pt x="3" y="14"/>
                      <a:pt x="6" y="11"/>
                      <a:pt x="6" y="7"/>
                    </a:cubicBezTo>
                    <a:cubicBezTo>
                      <a:pt x="6" y="3"/>
                      <a:pt x="3" y="0"/>
                      <a:pt x="3" y="0"/>
                    </a:cubicBezTo>
                    <a:cubicBezTo>
                      <a:pt x="3" y="0"/>
                      <a:pt x="0" y="3"/>
                      <a:pt x="0" y="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96"/>
              <p:cNvSpPr>
                <a:spLocks/>
              </p:cNvSpPr>
              <p:nvPr/>
            </p:nvSpPr>
            <p:spPr bwMode="auto">
              <a:xfrm>
                <a:off x="6214535" y="2439782"/>
                <a:ext cx="40334" cy="22253"/>
              </a:xfrm>
              <a:custGeom>
                <a:avLst/>
                <a:gdLst>
                  <a:gd name="T0" fmla="*/ 11 w 23"/>
                  <a:gd name="T1" fmla="*/ 12 h 13"/>
                  <a:gd name="T2" fmla="*/ 23 w 23"/>
                  <a:gd name="T3" fmla="*/ 9 h 13"/>
                  <a:gd name="T4" fmla="*/ 13 w 23"/>
                  <a:gd name="T5" fmla="*/ 1 h 13"/>
                  <a:gd name="T6" fmla="*/ 0 w 23"/>
                  <a:gd name="T7" fmla="*/ 5 h 13"/>
                  <a:gd name="T8" fmla="*/ 11 w 23"/>
                  <a:gd name="T9" fmla="*/ 12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13">
                    <a:moveTo>
                      <a:pt x="11" y="12"/>
                    </a:moveTo>
                    <a:cubicBezTo>
                      <a:pt x="17" y="13"/>
                      <a:pt x="23" y="9"/>
                      <a:pt x="23" y="9"/>
                    </a:cubicBezTo>
                    <a:cubicBezTo>
                      <a:pt x="23" y="9"/>
                      <a:pt x="19" y="3"/>
                      <a:pt x="13" y="1"/>
                    </a:cubicBezTo>
                    <a:cubicBezTo>
                      <a:pt x="6" y="0"/>
                      <a:pt x="0" y="5"/>
                      <a:pt x="0" y="5"/>
                    </a:cubicBezTo>
                    <a:cubicBezTo>
                      <a:pt x="0" y="5"/>
                      <a:pt x="4" y="11"/>
                      <a:pt x="11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97"/>
              <p:cNvSpPr>
                <a:spLocks/>
              </p:cNvSpPr>
              <p:nvPr/>
            </p:nvSpPr>
            <p:spPr bwMode="auto">
              <a:xfrm>
                <a:off x="6206190" y="2410575"/>
                <a:ext cx="27816" cy="27816"/>
              </a:xfrm>
              <a:custGeom>
                <a:avLst/>
                <a:gdLst>
                  <a:gd name="T0" fmla="*/ 12 w 16"/>
                  <a:gd name="T1" fmla="*/ 12 h 16"/>
                  <a:gd name="T2" fmla="*/ 16 w 16"/>
                  <a:gd name="T3" fmla="*/ 0 h 16"/>
                  <a:gd name="T4" fmla="*/ 4 w 16"/>
                  <a:gd name="T5" fmla="*/ 5 h 16"/>
                  <a:gd name="T6" fmla="*/ 1 w 16"/>
                  <a:gd name="T7" fmla="*/ 16 h 16"/>
                  <a:gd name="T8" fmla="*/ 12 w 16"/>
                  <a:gd name="T9" fmla="*/ 12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16">
                    <a:moveTo>
                      <a:pt x="12" y="12"/>
                    </a:moveTo>
                    <a:cubicBezTo>
                      <a:pt x="16" y="7"/>
                      <a:pt x="16" y="0"/>
                      <a:pt x="16" y="0"/>
                    </a:cubicBezTo>
                    <a:cubicBezTo>
                      <a:pt x="16" y="0"/>
                      <a:pt x="9" y="0"/>
                      <a:pt x="4" y="5"/>
                    </a:cubicBezTo>
                    <a:cubicBezTo>
                      <a:pt x="0" y="9"/>
                      <a:pt x="1" y="16"/>
                      <a:pt x="1" y="16"/>
                    </a:cubicBezTo>
                    <a:cubicBezTo>
                      <a:pt x="1" y="16"/>
                      <a:pt x="8" y="16"/>
                      <a:pt x="12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98"/>
              <p:cNvSpPr>
                <a:spLocks/>
              </p:cNvSpPr>
              <p:nvPr/>
            </p:nvSpPr>
            <p:spPr bwMode="auto">
              <a:xfrm>
                <a:off x="5492710" y="1912668"/>
                <a:ext cx="41724" cy="43115"/>
              </a:xfrm>
              <a:custGeom>
                <a:avLst/>
                <a:gdLst>
                  <a:gd name="T0" fmla="*/ 23 w 24"/>
                  <a:gd name="T1" fmla="*/ 25 h 25"/>
                  <a:gd name="T2" fmla="*/ 17 w 24"/>
                  <a:gd name="T3" fmla="*/ 8 h 25"/>
                  <a:gd name="T4" fmla="*/ 1 w 24"/>
                  <a:gd name="T5" fmla="*/ 0 h 25"/>
                  <a:gd name="T6" fmla="*/ 6 w 24"/>
                  <a:gd name="T7" fmla="*/ 18 h 25"/>
                  <a:gd name="T8" fmla="*/ 23 w 24"/>
                  <a:gd name="T9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25">
                    <a:moveTo>
                      <a:pt x="23" y="25"/>
                    </a:moveTo>
                    <a:cubicBezTo>
                      <a:pt x="23" y="25"/>
                      <a:pt x="24" y="15"/>
                      <a:pt x="17" y="8"/>
                    </a:cubicBezTo>
                    <a:cubicBezTo>
                      <a:pt x="11" y="1"/>
                      <a:pt x="1" y="0"/>
                      <a:pt x="1" y="0"/>
                    </a:cubicBezTo>
                    <a:cubicBezTo>
                      <a:pt x="1" y="0"/>
                      <a:pt x="0" y="11"/>
                      <a:pt x="6" y="18"/>
                    </a:cubicBezTo>
                    <a:cubicBezTo>
                      <a:pt x="12" y="25"/>
                      <a:pt x="23" y="25"/>
                      <a:pt x="23" y="2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99"/>
              <p:cNvSpPr>
                <a:spLocks/>
              </p:cNvSpPr>
              <p:nvPr/>
            </p:nvSpPr>
            <p:spPr bwMode="auto">
              <a:xfrm>
                <a:off x="5503836" y="1893197"/>
                <a:ext cx="37552" cy="23644"/>
              </a:xfrm>
              <a:custGeom>
                <a:avLst/>
                <a:gdLst>
                  <a:gd name="T0" fmla="*/ 22 w 22"/>
                  <a:gd name="T1" fmla="*/ 4 h 14"/>
                  <a:gd name="T2" fmla="*/ 9 w 22"/>
                  <a:gd name="T3" fmla="*/ 2 h 14"/>
                  <a:gd name="T4" fmla="*/ 0 w 22"/>
                  <a:gd name="T5" fmla="*/ 11 h 14"/>
                  <a:gd name="T6" fmla="*/ 12 w 22"/>
                  <a:gd name="T7" fmla="*/ 12 h 14"/>
                  <a:gd name="T8" fmla="*/ 22 w 22"/>
                  <a:gd name="T9" fmla="*/ 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14">
                    <a:moveTo>
                      <a:pt x="22" y="4"/>
                    </a:moveTo>
                    <a:cubicBezTo>
                      <a:pt x="22" y="4"/>
                      <a:pt x="16" y="0"/>
                      <a:pt x="9" y="2"/>
                    </a:cubicBezTo>
                    <a:cubicBezTo>
                      <a:pt x="3" y="4"/>
                      <a:pt x="0" y="11"/>
                      <a:pt x="0" y="11"/>
                    </a:cubicBezTo>
                    <a:cubicBezTo>
                      <a:pt x="0" y="11"/>
                      <a:pt x="6" y="14"/>
                      <a:pt x="12" y="12"/>
                    </a:cubicBezTo>
                    <a:cubicBezTo>
                      <a:pt x="19" y="11"/>
                      <a:pt x="22" y="4"/>
                      <a:pt x="22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00"/>
              <p:cNvSpPr>
                <a:spLocks/>
              </p:cNvSpPr>
              <p:nvPr/>
            </p:nvSpPr>
            <p:spPr bwMode="auto">
              <a:xfrm>
                <a:off x="5487146" y="1868163"/>
                <a:ext cx="22253" cy="37552"/>
              </a:xfrm>
              <a:custGeom>
                <a:avLst/>
                <a:gdLst>
                  <a:gd name="T0" fmla="*/ 11 w 13"/>
                  <a:gd name="T1" fmla="*/ 12 h 22"/>
                  <a:gd name="T2" fmla="*/ 10 w 13"/>
                  <a:gd name="T3" fmla="*/ 0 h 22"/>
                  <a:gd name="T4" fmla="*/ 2 w 13"/>
                  <a:gd name="T5" fmla="*/ 10 h 22"/>
                  <a:gd name="T6" fmla="*/ 3 w 13"/>
                  <a:gd name="T7" fmla="*/ 22 h 22"/>
                  <a:gd name="T8" fmla="*/ 11 w 13"/>
                  <a:gd name="T9" fmla="*/ 1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22">
                    <a:moveTo>
                      <a:pt x="11" y="12"/>
                    </a:moveTo>
                    <a:cubicBezTo>
                      <a:pt x="13" y="7"/>
                      <a:pt x="10" y="0"/>
                      <a:pt x="10" y="0"/>
                    </a:cubicBezTo>
                    <a:cubicBezTo>
                      <a:pt x="10" y="0"/>
                      <a:pt x="3" y="4"/>
                      <a:pt x="2" y="10"/>
                    </a:cubicBezTo>
                    <a:cubicBezTo>
                      <a:pt x="0" y="15"/>
                      <a:pt x="3" y="22"/>
                      <a:pt x="3" y="22"/>
                    </a:cubicBezTo>
                    <a:cubicBezTo>
                      <a:pt x="3" y="22"/>
                      <a:pt x="10" y="18"/>
                      <a:pt x="11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101"/>
              <p:cNvSpPr>
                <a:spLocks/>
              </p:cNvSpPr>
              <p:nvPr/>
            </p:nvSpPr>
            <p:spPr bwMode="auto">
              <a:xfrm>
                <a:off x="4691608" y="1852864"/>
                <a:ext cx="40334" cy="27816"/>
              </a:xfrm>
              <a:custGeom>
                <a:avLst/>
                <a:gdLst>
                  <a:gd name="T0" fmla="*/ 10 w 24"/>
                  <a:gd name="T1" fmla="*/ 13 h 16"/>
                  <a:gd name="T2" fmla="*/ 24 w 24"/>
                  <a:gd name="T3" fmla="*/ 13 h 16"/>
                  <a:gd name="T4" fmla="*/ 14 w 24"/>
                  <a:gd name="T5" fmla="*/ 2 h 16"/>
                  <a:gd name="T6" fmla="*/ 0 w 24"/>
                  <a:gd name="T7" fmla="*/ 3 h 16"/>
                  <a:gd name="T8" fmla="*/ 10 w 24"/>
                  <a:gd name="T9" fmla="*/ 13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16">
                    <a:moveTo>
                      <a:pt x="10" y="13"/>
                    </a:moveTo>
                    <a:cubicBezTo>
                      <a:pt x="16" y="16"/>
                      <a:pt x="24" y="13"/>
                      <a:pt x="24" y="13"/>
                    </a:cubicBezTo>
                    <a:cubicBezTo>
                      <a:pt x="24" y="13"/>
                      <a:pt x="21" y="5"/>
                      <a:pt x="14" y="2"/>
                    </a:cubicBezTo>
                    <a:cubicBezTo>
                      <a:pt x="8" y="0"/>
                      <a:pt x="0" y="3"/>
                      <a:pt x="0" y="3"/>
                    </a:cubicBezTo>
                    <a:cubicBezTo>
                      <a:pt x="0" y="3"/>
                      <a:pt x="3" y="11"/>
                      <a:pt x="10" y="1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102"/>
              <p:cNvSpPr>
                <a:spLocks/>
              </p:cNvSpPr>
              <p:nvPr/>
            </p:nvSpPr>
            <p:spPr bwMode="auto">
              <a:xfrm>
                <a:off x="4697171" y="1830611"/>
                <a:ext cx="23644" cy="22253"/>
              </a:xfrm>
              <a:custGeom>
                <a:avLst/>
                <a:gdLst>
                  <a:gd name="T0" fmla="*/ 14 w 14"/>
                  <a:gd name="T1" fmla="*/ 0 h 13"/>
                  <a:gd name="T2" fmla="*/ 4 w 14"/>
                  <a:gd name="T3" fmla="*/ 3 h 13"/>
                  <a:gd name="T4" fmla="*/ 0 w 14"/>
                  <a:gd name="T5" fmla="*/ 13 h 13"/>
                  <a:gd name="T6" fmla="*/ 10 w 14"/>
                  <a:gd name="T7" fmla="*/ 10 h 13"/>
                  <a:gd name="T8" fmla="*/ 14 w 14"/>
                  <a:gd name="T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13">
                    <a:moveTo>
                      <a:pt x="14" y="0"/>
                    </a:moveTo>
                    <a:cubicBezTo>
                      <a:pt x="14" y="0"/>
                      <a:pt x="8" y="0"/>
                      <a:pt x="4" y="3"/>
                    </a:cubicBezTo>
                    <a:cubicBezTo>
                      <a:pt x="0" y="7"/>
                      <a:pt x="0" y="13"/>
                      <a:pt x="0" y="13"/>
                    </a:cubicBezTo>
                    <a:cubicBezTo>
                      <a:pt x="0" y="13"/>
                      <a:pt x="6" y="13"/>
                      <a:pt x="10" y="10"/>
                    </a:cubicBezTo>
                    <a:cubicBezTo>
                      <a:pt x="13" y="6"/>
                      <a:pt x="14" y="0"/>
                      <a:pt x="1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103"/>
              <p:cNvSpPr>
                <a:spLocks/>
              </p:cNvSpPr>
              <p:nvPr/>
            </p:nvSpPr>
            <p:spPr bwMode="auto">
              <a:xfrm>
                <a:off x="4676309" y="1825048"/>
                <a:ext cx="15299" cy="27816"/>
              </a:xfrm>
              <a:custGeom>
                <a:avLst/>
                <a:gdLst>
                  <a:gd name="T0" fmla="*/ 6 w 9"/>
                  <a:gd name="T1" fmla="*/ 17 h 17"/>
                  <a:gd name="T2" fmla="*/ 9 w 9"/>
                  <a:gd name="T3" fmla="*/ 8 h 17"/>
                  <a:gd name="T4" fmla="*/ 3 w 9"/>
                  <a:gd name="T5" fmla="*/ 0 h 17"/>
                  <a:gd name="T6" fmla="*/ 1 w 9"/>
                  <a:gd name="T7" fmla="*/ 9 h 17"/>
                  <a:gd name="T8" fmla="*/ 6 w 9"/>
                  <a:gd name="T9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17">
                    <a:moveTo>
                      <a:pt x="6" y="17"/>
                    </a:moveTo>
                    <a:cubicBezTo>
                      <a:pt x="6" y="17"/>
                      <a:pt x="9" y="12"/>
                      <a:pt x="9" y="8"/>
                    </a:cubicBezTo>
                    <a:cubicBezTo>
                      <a:pt x="8" y="3"/>
                      <a:pt x="3" y="0"/>
                      <a:pt x="3" y="0"/>
                    </a:cubicBezTo>
                    <a:cubicBezTo>
                      <a:pt x="3" y="0"/>
                      <a:pt x="0" y="4"/>
                      <a:pt x="1" y="9"/>
                    </a:cubicBezTo>
                    <a:cubicBezTo>
                      <a:pt x="1" y="14"/>
                      <a:pt x="6" y="17"/>
                      <a:pt x="6" y="1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104"/>
              <p:cNvSpPr>
                <a:spLocks/>
              </p:cNvSpPr>
              <p:nvPr/>
            </p:nvSpPr>
            <p:spPr bwMode="auto">
              <a:xfrm>
                <a:off x="5017055" y="1548278"/>
                <a:ext cx="36161" cy="33379"/>
              </a:xfrm>
              <a:custGeom>
                <a:avLst/>
                <a:gdLst>
                  <a:gd name="T0" fmla="*/ 15 w 21"/>
                  <a:gd name="T1" fmla="*/ 15 h 20"/>
                  <a:gd name="T2" fmla="*/ 21 w 21"/>
                  <a:gd name="T3" fmla="*/ 0 h 20"/>
                  <a:gd name="T4" fmla="*/ 6 w 21"/>
                  <a:gd name="T5" fmla="*/ 5 h 20"/>
                  <a:gd name="T6" fmla="*/ 0 w 21"/>
                  <a:gd name="T7" fmla="*/ 19 h 20"/>
                  <a:gd name="T8" fmla="*/ 15 w 21"/>
                  <a:gd name="T9" fmla="*/ 15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20">
                    <a:moveTo>
                      <a:pt x="15" y="15"/>
                    </a:moveTo>
                    <a:cubicBezTo>
                      <a:pt x="20" y="9"/>
                      <a:pt x="21" y="0"/>
                      <a:pt x="21" y="0"/>
                    </a:cubicBezTo>
                    <a:cubicBezTo>
                      <a:pt x="21" y="0"/>
                      <a:pt x="12" y="0"/>
                      <a:pt x="6" y="5"/>
                    </a:cubicBezTo>
                    <a:cubicBezTo>
                      <a:pt x="0" y="10"/>
                      <a:pt x="0" y="19"/>
                      <a:pt x="0" y="19"/>
                    </a:cubicBezTo>
                    <a:cubicBezTo>
                      <a:pt x="0" y="19"/>
                      <a:pt x="9" y="20"/>
                      <a:pt x="15" y="1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105"/>
              <p:cNvSpPr>
                <a:spLocks/>
              </p:cNvSpPr>
              <p:nvPr/>
            </p:nvSpPr>
            <p:spPr bwMode="auto">
              <a:xfrm>
                <a:off x="4986458" y="1538543"/>
                <a:ext cx="26426" cy="41724"/>
              </a:xfrm>
              <a:custGeom>
                <a:avLst/>
                <a:gdLst>
                  <a:gd name="T0" fmla="*/ 5 w 15"/>
                  <a:gd name="T1" fmla="*/ 0 h 25"/>
                  <a:gd name="T2" fmla="*/ 2 w 15"/>
                  <a:gd name="T3" fmla="*/ 14 h 25"/>
                  <a:gd name="T4" fmla="*/ 10 w 15"/>
                  <a:gd name="T5" fmla="*/ 25 h 25"/>
                  <a:gd name="T6" fmla="*/ 13 w 15"/>
                  <a:gd name="T7" fmla="*/ 12 h 25"/>
                  <a:gd name="T8" fmla="*/ 5 w 15"/>
                  <a:gd name="T9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25">
                    <a:moveTo>
                      <a:pt x="5" y="0"/>
                    </a:moveTo>
                    <a:cubicBezTo>
                      <a:pt x="5" y="0"/>
                      <a:pt x="0" y="6"/>
                      <a:pt x="2" y="14"/>
                    </a:cubicBezTo>
                    <a:cubicBezTo>
                      <a:pt x="3" y="21"/>
                      <a:pt x="10" y="25"/>
                      <a:pt x="10" y="25"/>
                    </a:cubicBezTo>
                    <a:cubicBezTo>
                      <a:pt x="10" y="25"/>
                      <a:pt x="15" y="19"/>
                      <a:pt x="13" y="12"/>
                    </a:cubicBezTo>
                    <a:cubicBezTo>
                      <a:pt x="12" y="4"/>
                      <a:pt x="5" y="0"/>
                      <a:pt x="5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" name="Freeform 106"/>
              <p:cNvSpPr>
                <a:spLocks/>
              </p:cNvSpPr>
              <p:nvPr/>
            </p:nvSpPr>
            <p:spPr bwMode="auto">
              <a:xfrm>
                <a:off x="4189528" y="1908496"/>
                <a:ext cx="26426" cy="19471"/>
              </a:xfrm>
              <a:custGeom>
                <a:avLst/>
                <a:gdLst>
                  <a:gd name="T0" fmla="*/ 5 w 15"/>
                  <a:gd name="T1" fmla="*/ 9 h 12"/>
                  <a:gd name="T2" fmla="*/ 15 w 15"/>
                  <a:gd name="T3" fmla="*/ 11 h 12"/>
                  <a:gd name="T4" fmla="*/ 10 w 15"/>
                  <a:gd name="T5" fmla="*/ 2 h 12"/>
                  <a:gd name="T6" fmla="*/ 0 w 15"/>
                  <a:gd name="T7" fmla="*/ 1 h 12"/>
                  <a:gd name="T8" fmla="*/ 5 w 15"/>
                  <a:gd name="T9" fmla="*/ 9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12">
                    <a:moveTo>
                      <a:pt x="5" y="9"/>
                    </a:moveTo>
                    <a:cubicBezTo>
                      <a:pt x="9" y="12"/>
                      <a:pt x="15" y="11"/>
                      <a:pt x="15" y="11"/>
                    </a:cubicBezTo>
                    <a:cubicBezTo>
                      <a:pt x="15" y="11"/>
                      <a:pt x="14" y="5"/>
                      <a:pt x="10" y="2"/>
                    </a:cubicBezTo>
                    <a:cubicBezTo>
                      <a:pt x="6" y="0"/>
                      <a:pt x="0" y="1"/>
                      <a:pt x="0" y="1"/>
                    </a:cubicBezTo>
                    <a:cubicBezTo>
                      <a:pt x="0" y="1"/>
                      <a:pt x="1" y="6"/>
                      <a:pt x="5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" name="Freeform 107"/>
              <p:cNvSpPr>
                <a:spLocks/>
              </p:cNvSpPr>
              <p:nvPr/>
            </p:nvSpPr>
            <p:spPr bwMode="auto">
              <a:xfrm>
                <a:off x="4193701" y="1893197"/>
                <a:ext cx="18081" cy="15299"/>
              </a:xfrm>
              <a:custGeom>
                <a:avLst/>
                <a:gdLst>
                  <a:gd name="T0" fmla="*/ 7 w 11"/>
                  <a:gd name="T1" fmla="*/ 7 h 9"/>
                  <a:gd name="T2" fmla="*/ 11 w 11"/>
                  <a:gd name="T3" fmla="*/ 1 h 9"/>
                  <a:gd name="T4" fmla="*/ 4 w 11"/>
                  <a:gd name="T5" fmla="*/ 2 h 9"/>
                  <a:gd name="T6" fmla="*/ 0 w 11"/>
                  <a:gd name="T7" fmla="*/ 8 h 9"/>
                  <a:gd name="T8" fmla="*/ 7 w 11"/>
                  <a:gd name="T9" fmla="*/ 7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9">
                    <a:moveTo>
                      <a:pt x="7" y="7"/>
                    </a:moveTo>
                    <a:cubicBezTo>
                      <a:pt x="10" y="5"/>
                      <a:pt x="11" y="1"/>
                      <a:pt x="11" y="1"/>
                    </a:cubicBezTo>
                    <a:cubicBezTo>
                      <a:pt x="11" y="1"/>
                      <a:pt x="7" y="0"/>
                      <a:pt x="4" y="2"/>
                    </a:cubicBezTo>
                    <a:cubicBezTo>
                      <a:pt x="1" y="4"/>
                      <a:pt x="0" y="8"/>
                      <a:pt x="0" y="8"/>
                    </a:cubicBezTo>
                    <a:cubicBezTo>
                      <a:pt x="0" y="8"/>
                      <a:pt x="4" y="9"/>
                      <a:pt x="7" y="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" name="Freeform 108"/>
              <p:cNvSpPr>
                <a:spLocks/>
              </p:cNvSpPr>
              <p:nvPr/>
            </p:nvSpPr>
            <p:spPr bwMode="auto">
              <a:xfrm>
                <a:off x="4182575" y="1883462"/>
                <a:ext cx="11126" cy="20862"/>
              </a:xfrm>
              <a:custGeom>
                <a:avLst/>
                <a:gdLst>
                  <a:gd name="T0" fmla="*/ 0 w 6"/>
                  <a:gd name="T1" fmla="*/ 6 h 12"/>
                  <a:gd name="T2" fmla="*/ 3 w 6"/>
                  <a:gd name="T3" fmla="*/ 12 h 12"/>
                  <a:gd name="T4" fmla="*/ 6 w 6"/>
                  <a:gd name="T5" fmla="*/ 6 h 12"/>
                  <a:gd name="T6" fmla="*/ 3 w 6"/>
                  <a:gd name="T7" fmla="*/ 0 h 12"/>
                  <a:gd name="T8" fmla="*/ 0 w 6"/>
                  <a:gd name="T9" fmla="*/ 6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12">
                    <a:moveTo>
                      <a:pt x="0" y="6"/>
                    </a:moveTo>
                    <a:cubicBezTo>
                      <a:pt x="0" y="10"/>
                      <a:pt x="3" y="12"/>
                      <a:pt x="3" y="12"/>
                    </a:cubicBezTo>
                    <a:cubicBezTo>
                      <a:pt x="3" y="12"/>
                      <a:pt x="5" y="10"/>
                      <a:pt x="6" y="6"/>
                    </a:cubicBezTo>
                    <a:cubicBezTo>
                      <a:pt x="6" y="3"/>
                      <a:pt x="3" y="0"/>
                      <a:pt x="3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" name="Freeform 109"/>
              <p:cNvSpPr>
                <a:spLocks/>
              </p:cNvSpPr>
              <p:nvPr/>
            </p:nvSpPr>
            <p:spPr bwMode="auto">
              <a:xfrm>
                <a:off x="3673541" y="1769416"/>
                <a:ext cx="41724" cy="23644"/>
              </a:xfrm>
              <a:custGeom>
                <a:avLst/>
                <a:gdLst>
                  <a:gd name="T0" fmla="*/ 13 w 25"/>
                  <a:gd name="T1" fmla="*/ 12 h 14"/>
                  <a:gd name="T2" fmla="*/ 25 w 25"/>
                  <a:gd name="T3" fmla="*/ 4 h 14"/>
                  <a:gd name="T4" fmla="*/ 11 w 25"/>
                  <a:gd name="T5" fmla="*/ 1 h 14"/>
                  <a:gd name="T6" fmla="*/ 0 w 25"/>
                  <a:gd name="T7" fmla="*/ 9 h 14"/>
                  <a:gd name="T8" fmla="*/ 13 w 25"/>
                  <a:gd name="T9" fmla="*/ 12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14">
                    <a:moveTo>
                      <a:pt x="13" y="12"/>
                    </a:moveTo>
                    <a:cubicBezTo>
                      <a:pt x="20" y="11"/>
                      <a:pt x="25" y="4"/>
                      <a:pt x="25" y="4"/>
                    </a:cubicBezTo>
                    <a:cubicBezTo>
                      <a:pt x="25" y="4"/>
                      <a:pt x="18" y="0"/>
                      <a:pt x="11" y="1"/>
                    </a:cubicBezTo>
                    <a:cubicBezTo>
                      <a:pt x="4" y="2"/>
                      <a:pt x="0" y="9"/>
                      <a:pt x="0" y="9"/>
                    </a:cubicBezTo>
                    <a:cubicBezTo>
                      <a:pt x="0" y="9"/>
                      <a:pt x="6" y="14"/>
                      <a:pt x="13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" name="Freeform 110"/>
              <p:cNvSpPr>
                <a:spLocks/>
              </p:cNvSpPr>
              <p:nvPr/>
            </p:nvSpPr>
            <p:spPr bwMode="auto">
              <a:xfrm>
                <a:off x="3667978" y="1747163"/>
                <a:ext cx="18081" cy="30598"/>
              </a:xfrm>
              <a:custGeom>
                <a:avLst/>
                <a:gdLst>
                  <a:gd name="T0" fmla="*/ 10 w 11"/>
                  <a:gd name="T1" fmla="*/ 10 h 18"/>
                  <a:gd name="T2" fmla="*/ 8 w 11"/>
                  <a:gd name="T3" fmla="*/ 0 h 18"/>
                  <a:gd name="T4" fmla="*/ 1 w 11"/>
                  <a:gd name="T5" fmla="*/ 8 h 18"/>
                  <a:gd name="T6" fmla="*/ 3 w 11"/>
                  <a:gd name="T7" fmla="*/ 18 h 18"/>
                  <a:gd name="T8" fmla="*/ 10 w 11"/>
                  <a:gd name="T9" fmla="*/ 1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18">
                    <a:moveTo>
                      <a:pt x="10" y="10"/>
                    </a:moveTo>
                    <a:cubicBezTo>
                      <a:pt x="11" y="5"/>
                      <a:pt x="8" y="0"/>
                      <a:pt x="8" y="0"/>
                    </a:cubicBezTo>
                    <a:cubicBezTo>
                      <a:pt x="8" y="0"/>
                      <a:pt x="3" y="3"/>
                      <a:pt x="1" y="8"/>
                    </a:cubicBezTo>
                    <a:cubicBezTo>
                      <a:pt x="0" y="13"/>
                      <a:pt x="3" y="18"/>
                      <a:pt x="3" y="18"/>
                    </a:cubicBezTo>
                    <a:cubicBezTo>
                      <a:pt x="3" y="18"/>
                      <a:pt x="8" y="15"/>
                      <a:pt x="10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" name="Freeform 111"/>
              <p:cNvSpPr>
                <a:spLocks/>
              </p:cNvSpPr>
              <p:nvPr/>
            </p:nvSpPr>
            <p:spPr bwMode="auto">
              <a:xfrm>
                <a:off x="3645725" y="1762462"/>
                <a:ext cx="20862" cy="20862"/>
              </a:xfrm>
              <a:custGeom>
                <a:avLst/>
                <a:gdLst>
                  <a:gd name="T0" fmla="*/ 0 w 12"/>
                  <a:gd name="T1" fmla="*/ 0 h 12"/>
                  <a:gd name="T2" fmla="*/ 3 w 12"/>
                  <a:gd name="T3" fmla="*/ 9 h 12"/>
                  <a:gd name="T4" fmla="*/ 12 w 12"/>
                  <a:gd name="T5" fmla="*/ 12 h 12"/>
                  <a:gd name="T6" fmla="*/ 9 w 12"/>
                  <a:gd name="T7" fmla="*/ 3 h 12"/>
                  <a:gd name="T8" fmla="*/ 0 w 12"/>
                  <a:gd name="T9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2">
                    <a:moveTo>
                      <a:pt x="0" y="0"/>
                    </a:moveTo>
                    <a:cubicBezTo>
                      <a:pt x="0" y="0"/>
                      <a:pt x="0" y="5"/>
                      <a:pt x="3" y="9"/>
                    </a:cubicBezTo>
                    <a:cubicBezTo>
                      <a:pt x="6" y="12"/>
                      <a:pt x="12" y="12"/>
                      <a:pt x="12" y="12"/>
                    </a:cubicBezTo>
                    <a:cubicBezTo>
                      <a:pt x="12" y="12"/>
                      <a:pt x="12" y="7"/>
                      <a:pt x="9" y="3"/>
                    </a:cubicBezTo>
                    <a:cubicBezTo>
                      <a:pt x="6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" name="Freeform 112"/>
              <p:cNvSpPr>
                <a:spLocks/>
              </p:cNvSpPr>
              <p:nvPr/>
            </p:nvSpPr>
            <p:spPr bwMode="auto">
              <a:xfrm>
                <a:off x="3990644" y="2112944"/>
                <a:ext cx="40334" cy="26426"/>
              </a:xfrm>
              <a:custGeom>
                <a:avLst/>
                <a:gdLst>
                  <a:gd name="T0" fmla="*/ 14 w 24"/>
                  <a:gd name="T1" fmla="*/ 13 h 16"/>
                  <a:gd name="T2" fmla="*/ 24 w 24"/>
                  <a:gd name="T3" fmla="*/ 3 h 16"/>
                  <a:gd name="T4" fmla="*/ 10 w 24"/>
                  <a:gd name="T5" fmla="*/ 2 h 16"/>
                  <a:gd name="T6" fmla="*/ 0 w 24"/>
                  <a:gd name="T7" fmla="*/ 12 h 16"/>
                  <a:gd name="T8" fmla="*/ 14 w 24"/>
                  <a:gd name="T9" fmla="*/ 13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16">
                    <a:moveTo>
                      <a:pt x="14" y="13"/>
                    </a:moveTo>
                    <a:cubicBezTo>
                      <a:pt x="21" y="10"/>
                      <a:pt x="24" y="3"/>
                      <a:pt x="24" y="3"/>
                    </a:cubicBezTo>
                    <a:cubicBezTo>
                      <a:pt x="24" y="3"/>
                      <a:pt x="17" y="0"/>
                      <a:pt x="10" y="2"/>
                    </a:cubicBezTo>
                    <a:cubicBezTo>
                      <a:pt x="3" y="5"/>
                      <a:pt x="0" y="12"/>
                      <a:pt x="0" y="12"/>
                    </a:cubicBezTo>
                    <a:cubicBezTo>
                      <a:pt x="0" y="12"/>
                      <a:pt x="8" y="16"/>
                      <a:pt x="14" y="1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113"/>
              <p:cNvSpPr>
                <a:spLocks/>
              </p:cNvSpPr>
              <p:nvPr/>
            </p:nvSpPr>
            <p:spPr bwMode="auto">
              <a:xfrm>
                <a:off x="3983689" y="2094864"/>
                <a:ext cx="15299" cy="31989"/>
              </a:xfrm>
              <a:custGeom>
                <a:avLst/>
                <a:gdLst>
                  <a:gd name="T0" fmla="*/ 1 w 9"/>
                  <a:gd name="T1" fmla="*/ 9 h 18"/>
                  <a:gd name="T2" fmla="*/ 4 w 9"/>
                  <a:gd name="T3" fmla="*/ 18 h 18"/>
                  <a:gd name="T4" fmla="*/ 9 w 9"/>
                  <a:gd name="T5" fmla="*/ 9 h 18"/>
                  <a:gd name="T6" fmla="*/ 5 w 9"/>
                  <a:gd name="T7" fmla="*/ 0 h 18"/>
                  <a:gd name="T8" fmla="*/ 1 w 9"/>
                  <a:gd name="T9" fmla="*/ 9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18">
                    <a:moveTo>
                      <a:pt x="1" y="9"/>
                    </a:moveTo>
                    <a:cubicBezTo>
                      <a:pt x="0" y="14"/>
                      <a:pt x="4" y="18"/>
                      <a:pt x="4" y="18"/>
                    </a:cubicBezTo>
                    <a:cubicBezTo>
                      <a:pt x="4" y="18"/>
                      <a:pt x="9" y="14"/>
                      <a:pt x="9" y="9"/>
                    </a:cubicBezTo>
                    <a:cubicBezTo>
                      <a:pt x="9" y="4"/>
                      <a:pt x="5" y="0"/>
                      <a:pt x="5" y="0"/>
                    </a:cubicBezTo>
                    <a:cubicBezTo>
                      <a:pt x="5" y="0"/>
                      <a:pt x="1" y="4"/>
                      <a:pt x="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14"/>
              <p:cNvSpPr>
                <a:spLocks/>
              </p:cNvSpPr>
              <p:nvPr/>
            </p:nvSpPr>
            <p:spPr bwMode="auto">
              <a:xfrm>
                <a:off x="3961437" y="2114335"/>
                <a:ext cx="22253" cy="20862"/>
              </a:xfrm>
              <a:custGeom>
                <a:avLst/>
                <a:gdLst>
                  <a:gd name="T0" fmla="*/ 0 w 13"/>
                  <a:gd name="T1" fmla="*/ 1 h 12"/>
                  <a:gd name="T2" fmla="*/ 4 w 13"/>
                  <a:gd name="T3" fmla="*/ 9 h 12"/>
                  <a:gd name="T4" fmla="*/ 13 w 13"/>
                  <a:gd name="T5" fmla="*/ 11 h 12"/>
                  <a:gd name="T6" fmla="*/ 9 w 13"/>
                  <a:gd name="T7" fmla="*/ 3 h 12"/>
                  <a:gd name="T8" fmla="*/ 0 w 13"/>
                  <a:gd name="T9" fmla="*/ 1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12">
                    <a:moveTo>
                      <a:pt x="0" y="1"/>
                    </a:moveTo>
                    <a:cubicBezTo>
                      <a:pt x="0" y="1"/>
                      <a:pt x="0" y="6"/>
                      <a:pt x="4" y="9"/>
                    </a:cubicBezTo>
                    <a:cubicBezTo>
                      <a:pt x="8" y="12"/>
                      <a:pt x="13" y="11"/>
                      <a:pt x="13" y="11"/>
                    </a:cubicBezTo>
                    <a:cubicBezTo>
                      <a:pt x="13" y="11"/>
                      <a:pt x="13" y="6"/>
                      <a:pt x="9" y="3"/>
                    </a:cubicBezTo>
                    <a:cubicBezTo>
                      <a:pt x="5" y="0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15"/>
              <p:cNvSpPr>
                <a:spLocks/>
              </p:cNvSpPr>
              <p:nvPr/>
            </p:nvSpPr>
            <p:spPr bwMode="auto">
              <a:xfrm>
                <a:off x="3392599" y="2335472"/>
                <a:ext cx="40334" cy="61195"/>
              </a:xfrm>
              <a:custGeom>
                <a:avLst/>
                <a:gdLst>
                  <a:gd name="T0" fmla="*/ 19 w 23"/>
                  <a:gd name="T1" fmla="*/ 21 h 36"/>
                  <a:gd name="T2" fmla="*/ 17 w 23"/>
                  <a:gd name="T3" fmla="*/ 0 h 36"/>
                  <a:gd name="T4" fmla="*/ 3 w 23"/>
                  <a:gd name="T5" fmla="*/ 16 h 36"/>
                  <a:gd name="T6" fmla="*/ 6 w 23"/>
                  <a:gd name="T7" fmla="*/ 36 h 36"/>
                  <a:gd name="T8" fmla="*/ 19 w 23"/>
                  <a:gd name="T9" fmla="*/ 21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36">
                    <a:moveTo>
                      <a:pt x="19" y="21"/>
                    </a:moveTo>
                    <a:cubicBezTo>
                      <a:pt x="23" y="11"/>
                      <a:pt x="17" y="0"/>
                      <a:pt x="17" y="0"/>
                    </a:cubicBezTo>
                    <a:cubicBezTo>
                      <a:pt x="17" y="0"/>
                      <a:pt x="6" y="6"/>
                      <a:pt x="3" y="16"/>
                    </a:cubicBezTo>
                    <a:cubicBezTo>
                      <a:pt x="0" y="25"/>
                      <a:pt x="6" y="36"/>
                      <a:pt x="6" y="36"/>
                    </a:cubicBezTo>
                    <a:cubicBezTo>
                      <a:pt x="6" y="36"/>
                      <a:pt x="16" y="31"/>
                      <a:pt x="19" y="2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116"/>
              <p:cNvSpPr>
                <a:spLocks/>
              </p:cNvSpPr>
              <p:nvPr/>
            </p:nvSpPr>
            <p:spPr bwMode="auto">
              <a:xfrm>
                <a:off x="3360610" y="2359116"/>
                <a:ext cx="34770" cy="33379"/>
              </a:xfrm>
              <a:custGeom>
                <a:avLst/>
                <a:gdLst>
                  <a:gd name="T0" fmla="*/ 0 w 20"/>
                  <a:gd name="T1" fmla="*/ 0 h 19"/>
                  <a:gd name="T2" fmla="*/ 6 w 20"/>
                  <a:gd name="T3" fmla="*/ 14 h 19"/>
                  <a:gd name="T4" fmla="*/ 20 w 20"/>
                  <a:gd name="T5" fmla="*/ 18 h 19"/>
                  <a:gd name="T6" fmla="*/ 14 w 20"/>
                  <a:gd name="T7" fmla="*/ 5 h 19"/>
                  <a:gd name="T8" fmla="*/ 0 w 20"/>
                  <a:gd name="T9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19">
                    <a:moveTo>
                      <a:pt x="0" y="0"/>
                    </a:moveTo>
                    <a:cubicBezTo>
                      <a:pt x="0" y="0"/>
                      <a:pt x="1" y="9"/>
                      <a:pt x="6" y="14"/>
                    </a:cubicBezTo>
                    <a:cubicBezTo>
                      <a:pt x="12" y="19"/>
                      <a:pt x="20" y="18"/>
                      <a:pt x="20" y="18"/>
                    </a:cubicBezTo>
                    <a:cubicBezTo>
                      <a:pt x="20" y="18"/>
                      <a:pt x="20" y="10"/>
                      <a:pt x="14" y="5"/>
                    </a:cubicBezTo>
                    <a:cubicBezTo>
                      <a:pt x="9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117"/>
              <p:cNvSpPr>
                <a:spLocks/>
              </p:cNvSpPr>
              <p:nvPr/>
            </p:nvSpPr>
            <p:spPr bwMode="auto">
              <a:xfrm>
                <a:off x="3355047" y="2396667"/>
                <a:ext cx="41724" cy="26426"/>
              </a:xfrm>
              <a:custGeom>
                <a:avLst/>
                <a:gdLst>
                  <a:gd name="T0" fmla="*/ 10 w 24"/>
                  <a:gd name="T1" fmla="*/ 2 h 15"/>
                  <a:gd name="T2" fmla="*/ 0 w 24"/>
                  <a:gd name="T3" fmla="*/ 10 h 15"/>
                  <a:gd name="T4" fmla="*/ 13 w 24"/>
                  <a:gd name="T5" fmla="*/ 13 h 15"/>
                  <a:gd name="T6" fmla="*/ 24 w 24"/>
                  <a:gd name="T7" fmla="*/ 4 h 15"/>
                  <a:gd name="T8" fmla="*/ 10 w 24"/>
                  <a:gd name="T9" fmla="*/ 2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15">
                    <a:moveTo>
                      <a:pt x="10" y="2"/>
                    </a:moveTo>
                    <a:cubicBezTo>
                      <a:pt x="4" y="4"/>
                      <a:pt x="0" y="10"/>
                      <a:pt x="0" y="10"/>
                    </a:cubicBezTo>
                    <a:cubicBezTo>
                      <a:pt x="0" y="10"/>
                      <a:pt x="6" y="15"/>
                      <a:pt x="13" y="13"/>
                    </a:cubicBezTo>
                    <a:cubicBezTo>
                      <a:pt x="20" y="11"/>
                      <a:pt x="24" y="4"/>
                      <a:pt x="24" y="4"/>
                    </a:cubicBezTo>
                    <a:cubicBezTo>
                      <a:pt x="24" y="4"/>
                      <a:pt x="17" y="0"/>
                      <a:pt x="10" y="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118"/>
              <p:cNvSpPr>
                <a:spLocks/>
              </p:cNvSpPr>
              <p:nvPr/>
            </p:nvSpPr>
            <p:spPr bwMode="auto">
              <a:xfrm>
                <a:off x="3392599" y="1603910"/>
                <a:ext cx="62587" cy="70931"/>
              </a:xfrm>
              <a:custGeom>
                <a:avLst/>
                <a:gdLst>
                  <a:gd name="T0" fmla="*/ 27 w 36"/>
                  <a:gd name="T1" fmla="*/ 27 h 41"/>
                  <a:gd name="T2" fmla="*/ 33 w 36"/>
                  <a:gd name="T3" fmla="*/ 0 h 41"/>
                  <a:gd name="T4" fmla="*/ 9 w 36"/>
                  <a:gd name="T5" fmla="*/ 13 h 41"/>
                  <a:gd name="T6" fmla="*/ 3 w 36"/>
                  <a:gd name="T7" fmla="*/ 41 h 41"/>
                  <a:gd name="T8" fmla="*/ 27 w 36"/>
                  <a:gd name="T9" fmla="*/ 27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41">
                    <a:moveTo>
                      <a:pt x="27" y="27"/>
                    </a:moveTo>
                    <a:cubicBezTo>
                      <a:pt x="36" y="16"/>
                      <a:pt x="33" y="0"/>
                      <a:pt x="33" y="0"/>
                    </a:cubicBezTo>
                    <a:cubicBezTo>
                      <a:pt x="33" y="0"/>
                      <a:pt x="17" y="2"/>
                      <a:pt x="9" y="13"/>
                    </a:cubicBezTo>
                    <a:cubicBezTo>
                      <a:pt x="0" y="25"/>
                      <a:pt x="3" y="41"/>
                      <a:pt x="3" y="41"/>
                    </a:cubicBezTo>
                    <a:cubicBezTo>
                      <a:pt x="3" y="41"/>
                      <a:pt x="19" y="38"/>
                      <a:pt x="27" y="2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119"/>
              <p:cNvSpPr>
                <a:spLocks/>
              </p:cNvSpPr>
              <p:nvPr/>
            </p:nvSpPr>
            <p:spPr bwMode="auto">
              <a:xfrm>
                <a:off x="3355047" y="1608083"/>
                <a:ext cx="41724" cy="54242"/>
              </a:xfrm>
              <a:custGeom>
                <a:avLst/>
                <a:gdLst>
                  <a:gd name="T0" fmla="*/ 21 w 24"/>
                  <a:gd name="T1" fmla="*/ 32 h 32"/>
                  <a:gd name="T2" fmla="*/ 19 w 24"/>
                  <a:gd name="T3" fmla="*/ 12 h 32"/>
                  <a:gd name="T4" fmla="*/ 3 w 24"/>
                  <a:gd name="T5" fmla="*/ 0 h 32"/>
                  <a:gd name="T6" fmla="*/ 5 w 24"/>
                  <a:gd name="T7" fmla="*/ 20 h 32"/>
                  <a:gd name="T8" fmla="*/ 21 w 24"/>
                  <a:gd name="T9" fmla="*/ 3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32">
                    <a:moveTo>
                      <a:pt x="21" y="32"/>
                    </a:moveTo>
                    <a:cubicBezTo>
                      <a:pt x="21" y="32"/>
                      <a:pt x="24" y="21"/>
                      <a:pt x="19" y="12"/>
                    </a:cubicBezTo>
                    <a:cubicBezTo>
                      <a:pt x="15" y="3"/>
                      <a:pt x="3" y="0"/>
                      <a:pt x="3" y="0"/>
                    </a:cubicBezTo>
                    <a:cubicBezTo>
                      <a:pt x="3" y="0"/>
                      <a:pt x="0" y="11"/>
                      <a:pt x="5" y="20"/>
                    </a:cubicBezTo>
                    <a:cubicBezTo>
                      <a:pt x="10" y="29"/>
                      <a:pt x="21" y="32"/>
                      <a:pt x="21" y="3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20"/>
              <p:cNvSpPr>
                <a:spLocks/>
              </p:cNvSpPr>
              <p:nvPr/>
            </p:nvSpPr>
            <p:spPr bwMode="auto">
              <a:xfrm>
                <a:off x="3328622" y="1663715"/>
                <a:ext cx="57023" cy="27816"/>
              </a:xfrm>
              <a:custGeom>
                <a:avLst/>
                <a:gdLst>
                  <a:gd name="T0" fmla="*/ 17 w 34"/>
                  <a:gd name="T1" fmla="*/ 16 h 16"/>
                  <a:gd name="T2" fmla="*/ 34 w 34"/>
                  <a:gd name="T3" fmla="*/ 9 h 16"/>
                  <a:gd name="T4" fmla="*/ 18 w 34"/>
                  <a:gd name="T5" fmla="*/ 0 h 16"/>
                  <a:gd name="T6" fmla="*/ 0 w 34"/>
                  <a:gd name="T7" fmla="*/ 7 h 16"/>
                  <a:gd name="T8" fmla="*/ 17 w 34"/>
                  <a:gd name="T9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6">
                    <a:moveTo>
                      <a:pt x="17" y="16"/>
                    </a:moveTo>
                    <a:cubicBezTo>
                      <a:pt x="26" y="16"/>
                      <a:pt x="34" y="9"/>
                      <a:pt x="34" y="9"/>
                    </a:cubicBezTo>
                    <a:cubicBezTo>
                      <a:pt x="34" y="9"/>
                      <a:pt x="27" y="1"/>
                      <a:pt x="18" y="0"/>
                    </a:cubicBezTo>
                    <a:cubicBezTo>
                      <a:pt x="9" y="0"/>
                      <a:pt x="0" y="7"/>
                      <a:pt x="0" y="7"/>
                    </a:cubicBezTo>
                    <a:cubicBezTo>
                      <a:pt x="0" y="7"/>
                      <a:pt x="7" y="15"/>
                      <a:pt x="17" y="1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21"/>
              <p:cNvSpPr>
                <a:spLocks/>
              </p:cNvSpPr>
              <p:nvPr/>
            </p:nvSpPr>
            <p:spPr bwMode="auto">
              <a:xfrm>
                <a:off x="4339735" y="1261773"/>
                <a:ext cx="57023" cy="80666"/>
              </a:xfrm>
              <a:custGeom>
                <a:avLst/>
                <a:gdLst>
                  <a:gd name="T0" fmla="*/ 6 w 33"/>
                  <a:gd name="T1" fmla="*/ 18 h 47"/>
                  <a:gd name="T2" fmla="*/ 6 w 33"/>
                  <a:gd name="T3" fmla="*/ 47 h 47"/>
                  <a:gd name="T4" fmla="*/ 27 w 33"/>
                  <a:gd name="T5" fmla="*/ 28 h 47"/>
                  <a:gd name="T6" fmla="*/ 28 w 33"/>
                  <a:gd name="T7" fmla="*/ 0 h 47"/>
                  <a:gd name="T8" fmla="*/ 6 w 33"/>
                  <a:gd name="T9" fmla="*/ 18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7">
                    <a:moveTo>
                      <a:pt x="6" y="18"/>
                    </a:moveTo>
                    <a:cubicBezTo>
                      <a:pt x="0" y="31"/>
                      <a:pt x="6" y="47"/>
                      <a:pt x="6" y="47"/>
                    </a:cubicBezTo>
                    <a:cubicBezTo>
                      <a:pt x="6" y="47"/>
                      <a:pt x="21" y="41"/>
                      <a:pt x="27" y="28"/>
                    </a:cubicBezTo>
                    <a:cubicBezTo>
                      <a:pt x="33" y="15"/>
                      <a:pt x="28" y="0"/>
                      <a:pt x="28" y="0"/>
                    </a:cubicBezTo>
                    <a:cubicBezTo>
                      <a:pt x="28" y="0"/>
                      <a:pt x="12" y="5"/>
                      <a:pt x="6" y="1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2"/>
              <p:cNvSpPr>
                <a:spLocks/>
              </p:cNvSpPr>
              <p:nvPr/>
            </p:nvSpPr>
            <p:spPr bwMode="auto">
              <a:xfrm>
                <a:off x="4298011" y="1282636"/>
                <a:ext cx="43115" cy="48678"/>
              </a:xfrm>
              <a:custGeom>
                <a:avLst/>
                <a:gdLst>
                  <a:gd name="T0" fmla="*/ 25 w 26"/>
                  <a:gd name="T1" fmla="*/ 29 h 29"/>
                  <a:gd name="T2" fmla="*/ 20 w 26"/>
                  <a:gd name="T3" fmla="*/ 9 h 29"/>
                  <a:gd name="T4" fmla="*/ 1 w 26"/>
                  <a:gd name="T5" fmla="*/ 0 h 29"/>
                  <a:gd name="T6" fmla="*/ 7 w 26"/>
                  <a:gd name="T7" fmla="*/ 20 h 29"/>
                  <a:gd name="T8" fmla="*/ 25 w 26"/>
                  <a:gd name="T9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29">
                    <a:moveTo>
                      <a:pt x="25" y="29"/>
                    </a:moveTo>
                    <a:cubicBezTo>
                      <a:pt x="25" y="29"/>
                      <a:pt x="26" y="17"/>
                      <a:pt x="20" y="9"/>
                    </a:cubicBezTo>
                    <a:cubicBezTo>
                      <a:pt x="13" y="1"/>
                      <a:pt x="1" y="0"/>
                      <a:pt x="1" y="0"/>
                    </a:cubicBezTo>
                    <a:cubicBezTo>
                      <a:pt x="1" y="0"/>
                      <a:pt x="0" y="12"/>
                      <a:pt x="7" y="20"/>
                    </a:cubicBezTo>
                    <a:cubicBezTo>
                      <a:pt x="13" y="28"/>
                      <a:pt x="25" y="29"/>
                      <a:pt x="25" y="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3"/>
              <p:cNvSpPr>
                <a:spLocks/>
              </p:cNvSpPr>
              <p:nvPr/>
            </p:nvSpPr>
            <p:spPr bwMode="auto">
              <a:xfrm>
                <a:off x="4281321" y="1338268"/>
                <a:ext cx="58414" cy="30598"/>
              </a:xfrm>
              <a:custGeom>
                <a:avLst/>
                <a:gdLst>
                  <a:gd name="T0" fmla="*/ 18 w 34"/>
                  <a:gd name="T1" fmla="*/ 16 h 18"/>
                  <a:gd name="T2" fmla="*/ 34 w 34"/>
                  <a:gd name="T3" fmla="*/ 6 h 18"/>
                  <a:gd name="T4" fmla="*/ 16 w 34"/>
                  <a:gd name="T5" fmla="*/ 1 h 18"/>
                  <a:gd name="T6" fmla="*/ 0 w 34"/>
                  <a:gd name="T7" fmla="*/ 11 h 18"/>
                  <a:gd name="T8" fmla="*/ 18 w 34"/>
                  <a:gd name="T9" fmla="*/ 16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8">
                    <a:moveTo>
                      <a:pt x="18" y="16"/>
                    </a:moveTo>
                    <a:cubicBezTo>
                      <a:pt x="27" y="15"/>
                      <a:pt x="34" y="6"/>
                      <a:pt x="34" y="6"/>
                    </a:cubicBezTo>
                    <a:cubicBezTo>
                      <a:pt x="34" y="6"/>
                      <a:pt x="25" y="0"/>
                      <a:pt x="16" y="1"/>
                    </a:cubicBezTo>
                    <a:cubicBezTo>
                      <a:pt x="6" y="2"/>
                      <a:pt x="0" y="11"/>
                      <a:pt x="0" y="11"/>
                    </a:cubicBezTo>
                    <a:cubicBezTo>
                      <a:pt x="0" y="11"/>
                      <a:pt x="8" y="18"/>
                      <a:pt x="18" y="1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24"/>
              <p:cNvSpPr>
                <a:spLocks/>
              </p:cNvSpPr>
              <p:nvPr/>
            </p:nvSpPr>
            <p:spPr bwMode="auto">
              <a:xfrm>
                <a:off x="5951674" y="2665092"/>
                <a:ext cx="26426" cy="51460"/>
              </a:xfrm>
              <a:custGeom>
                <a:avLst/>
                <a:gdLst>
                  <a:gd name="T0" fmla="*/ 1 w 15"/>
                  <a:gd name="T1" fmla="*/ 14 h 30"/>
                  <a:gd name="T2" fmla="*/ 5 w 15"/>
                  <a:gd name="T3" fmla="*/ 30 h 30"/>
                  <a:gd name="T4" fmla="*/ 14 w 15"/>
                  <a:gd name="T5" fmla="*/ 16 h 30"/>
                  <a:gd name="T6" fmla="*/ 9 w 15"/>
                  <a:gd name="T7" fmla="*/ 0 h 30"/>
                  <a:gd name="T8" fmla="*/ 1 w 15"/>
                  <a:gd name="T9" fmla="*/ 14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30">
                    <a:moveTo>
                      <a:pt x="1" y="14"/>
                    </a:moveTo>
                    <a:cubicBezTo>
                      <a:pt x="0" y="22"/>
                      <a:pt x="5" y="30"/>
                      <a:pt x="5" y="30"/>
                    </a:cubicBezTo>
                    <a:cubicBezTo>
                      <a:pt x="5" y="30"/>
                      <a:pt x="13" y="24"/>
                      <a:pt x="14" y="16"/>
                    </a:cubicBezTo>
                    <a:cubicBezTo>
                      <a:pt x="15" y="8"/>
                      <a:pt x="9" y="0"/>
                      <a:pt x="9" y="0"/>
                    </a:cubicBezTo>
                    <a:cubicBezTo>
                      <a:pt x="9" y="0"/>
                      <a:pt x="2" y="6"/>
                      <a:pt x="1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25"/>
              <p:cNvSpPr>
                <a:spLocks/>
              </p:cNvSpPr>
              <p:nvPr/>
            </p:nvSpPr>
            <p:spPr bwMode="auto">
              <a:xfrm>
                <a:off x="5980880" y="2655356"/>
                <a:ext cx="65368" cy="40334"/>
              </a:xfrm>
              <a:custGeom>
                <a:avLst/>
                <a:gdLst>
                  <a:gd name="T0" fmla="*/ 16 w 38"/>
                  <a:gd name="T1" fmla="*/ 21 h 24"/>
                  <a:gd name="T2" fmla="*/ 38 w 38"/>
                  <a:gd name="T3" fmla="*/ 19 h 24"/>
                  <a:gd name="T4" fmla="*/ 22 w 38"/>
                  <a:gd name="T5" fmla="*/ 4 h 24"/>
                  <a:gd name="T6" fmla="*/ 0 w 38"/>
                  <a:gd name="T7" fmla="*/ 6 h 24"/>
                  <a:gd name="T8" fmla="*/ 16 w 38"/>
                  <a:gd name="T9" fmla="*/ 21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24">
                    <a:moveTo>
                      <a:pt x="16" y="21"/>
                    </a:moveTo>
                    <a:cubicBezTo>
                      <a:pt x="27" y="24"/>
                      <a:pt x="38" y="19"/>
                      <a:pt x="38" y="19"/>
                    </a:cubicBezTo>
                    <a:cubicBezTo>
                      <a:pt x="38" y="19"/>
                      <a:pt x="32" y="7"/>
                      <a:pt x="22" y="4"/>
                    </a:cubicBezTo>
                    <a:cubicBezTo>
                      <a:pt x="12" y="0"/>
                      <a:pt x="0" y="6"/>
                      <a:pt x="0" y="6"/>
                    </a:cubicBezTo>
                    <a:cubicBezTo>
                      <a:pt x="0" y="6"/>
                      <a:pt x="6" y="17"/>
                      <a:pt x="16" y="2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26"/>
              <p:cNvSpPr>
                <a:spLocks/>
              </p:cNvSpPr>
              <p:nvPr/>
            </p:nvSpPr>
            <p:spPr bwMode="auto">
              <a:xfrm>
                <a:off x="5950283" y="2621977"/>
                <a:ext cx="48678" cy="30598"/>
              </a:xfrm>
              <a:custGeom>
                <a:avLst/>
                <a:gdLst>
                  <a:gd name="T0" fmla="*/ 28 w 28"/>
                  <a:gd name="T1" fmla="*/ 4 h 18"/>
                  <a:gd name="T2" fmla="*/ 12 w 28"/>
                  <a:gd name="T3" fmla="*/ 3 h 18"/>
                  <a:gd name="T4" fmla="*/ 0 w 28"/>
                  <a:gd name="T5" fmla="*/ 14 h 18"/>
                  <a:gd name="T6" fmla="*/ 16 w 28"/>
                  <a:gd name="T7" fmla="*/ 16 h 18"/>
                  <a:gd name="T8" fmla="*/ 28 w 28"/>
                  <a:gd name="T9" fmla="*/ 4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8">
                    <a:moveTo>
                      <a:pt x="28" y="4"/>
                    </a:moveTo>
                    <a:cubicBezTo>
                      <a:pt x="28" y="4"/>
                      <a:pt x="20" y="0"/>
                      <a:pt x="12" y="3"/>
                    </a:cubicBezTo>
                    <a:cubicBezTo>
                      <a:pt x="4" y="6"/>
                      <a:pt x="0" y="14"/>
                      <a:pt x="0" y="14"/>
                    </a:cubicBezTo>
                    <a:cubicBezTo>
                      <a:pt x="0" y="14"/>
                      <a:pt x="9" y="18"/>
                      <a:pt x="16" y="16"/>
                    </a:cubicBezTo>
                    <a:cubicBezTo>
                      <a:pt x="24" y="13"/>
                      <a:pt x="28" y="4"/>
                      <a:pt x="28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27"/>
              <p:cNvSpPr>
                <a:spLocks/>
              </p:cNvSpPr>
              <p:nvPr/>
            </p:nvSpPr>
            <p:spPr bwMode="auto">
              <a:xfrm>
                <a:off x="5588674" y="1609473"/>
                <a:ext cx="26426" cy="50069"/>
              </a:xfrm>
              <a:custGeom>
                <a:avLst/>
                <a:gdLst>
                  <a:gd name="T0" fmla="*/ 1 w 15"/>
                  <a:gd name="T1" fmla="*/ 14 h 29"/>
                  <a:gd name="T2" fmla="*/ 6 w 15"/>
                  <a:gd name="T3" fmla="*/ 29 h 29"/>
                  <a:gd name="T4" fmla="*/ 14 w 15"/>
                  <a:gd name="T5" fmla="*/ 16 h 29"/>
                  <a:gd name="T6" fmla="*/ 10 w 15"/>
                  <a:gd name="T7" fmla="*/ 0 h 29"/>
                  <a:gd name="T8" fmla="*/ 1 w 15"/>
                  <a:gd name="T9" fmla="*/ 14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29">
                    <a:moveTo>
                      <a:pt x="1" y="14"/>
                    </a:moveTo>
                    <a:cubicBezTo>
                      <a:pt x="0" y="22"/>
                      <a:pt x="6" y="29"/>
                      <a:pt x="6" y="29"/>
                    </a:cubicBezTo>
                    <a:cubicBezTo>
                      <a:pt x="6" y="29"/>
                      <a:pt x="13" y="24"/>
                      <a:pt x="14" y="16"/>
                    </a:cubicBezTo>
                    <a:cubicBezTo>
                      <a:pt x="15" y="8"/>
                      <a:pt x="10" y="0"/>
                      <a:pt x="10" y="0"/>
                    </a:cubicBezTo>
                    <a:cubicBezTo>
                      <a:pt x="10" y="0"/>
                      <a:pt x="2" y="6"/>
                      <a:pt x="1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28"/>
              <p:cNvSpPr>
                <a:spLocks/>
              </p:cNvSpPr>
              <p:nvPr/>
            </p:nvSpPr>
            <p:spPr bwMode="auto">
              <a:xfrm>
                <a:off x="5619272" y="1599738"/>
                <a:ext cx="63977" cy="40334"/>
              </a:xfrm>
              <a:custGeom>
                <a:avLst/>
                <a:gdLst>
                  <a:gd name="T0" fmla="*/ 16 w 37"/>
                  <a:gd name="T1" fmla="*/ 20 h 24"/>
                  <a:gd name="T2" fmla="*/ 37 w 37"/>
                  <a:gd name="T3" fmla="*/ 18 h 24"/>
                  <a:gd name="T4" fmla="*/ 21 w 37"/>
                  <a:gd name="T5" fmla="*/ 3 h 24"/>
                  <a:gd name="T6" fmla="*/ 0 w 37"/>
                  <a:gd name="T7" fmla="*/ 6 h 24"/>
                  <a:gd name="T8" fmla="*/ 16 w 37"/>
                  <a:gd name="T9" fmla="*/ 2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4">
                    <a:moveTo>
                      <a:pt x="16" y="20"/>
                    </a:moveTo>
                    <a:cubicBezTo>
                      <a:pt x="26" y="24"/>
                      <a:pt x="37" y="18"/>
                      <a:pt x="37" y="18"/>
                    </a:cubicBezTo>
                    <a:cubicBezTo>
                      <a:pt x="37" y="18"/>
                      <a:pt x="32" y="7"/>
                      <a:pt x="21" y="3"/>
                    </a:cubicBezTo>
                    <a:cubicBezTo>
                      <a:pt x="11" y="0"/>
                      <a:pt x="0" y="6"/>
                      <a:pt x="0" y="6"/>
                    </a:cubicBezTo>
                    <a:cubicBezTo>
                      <a:pt x="0" y="6"/>
                      <a:pt x="5" y="17"/>
                      <a:pt x="16" y="2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29"/>
              <p:cNvSpPr>
                <a:spLocks/>
              </p:cNvSpPr>
              <p:nvPr/>
            </p:nvSpPr>
            <p:spPr bwMode="auto">
              <a:xfrm>
                <a:off x="5588674" y="1566359"/>
                <a:ext cx="45897" cy="30598"/>
              </a:xfrm>
              <a:custGeom>
                <a:avLst/>
                <a:gdLst>
                  <a:gd name="T0" fmla="*/ 16 w 27"/>
                  <a:gd name="T1" fmla="*/ 15 h 18"/>
                  <a:gd name="T2" fmla="*/ 27 w 27"/>
                  <a:gd name="T3" fmla="*/ 4 h 18"/>
                  <a:gd name="T4" fmla="*/ 11 w 27"/>
                  <a:gd name="T5" fmla="*/ 3 h 18"/>
                  <a:gd name="T6" fmla="*/ 0 w 27"/>
                  <a:gd name="T7" fmla="*/ 14 h 18"/>
                  <a:gd name="T8" fmla="*/ 16 w 27"/>
                  <a:gd name="T9" fmla="*/ 15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18">
                    <a:moveTo>
                      <a:pt x="16" y="15"/>
                    </a:moveTo>
                    <a:cubicBezTo>
                      <a:pt x="24" y="12"/>
                      <a:pt x="27" y="4"/>
                      <a:pt x="27" y="4"/>
                    </a:cubicBezTo>
                    <a:cubicBezTo>
                      <a:pt x="27" y="4"/>
                      <a:pt x="19" y="0"/>
                      <a:pt x="11" y="3"/>
                    </a:cubicBezTo>
                    <a:cubicBezTo>
                      <a:pt x="4" y="5"/>
                      <a:pt x="0" y="14"/>
                      <a:pt x="0" y="14"/>
                    </a:cubicBezTo>
                    <a:cubicBezTo>
                      <a:pt x="0" y="14"/>
                      <a:pt x="8" y="18"/>
                      <a:pt x="16" y="1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30"/>
              <p:cNvSpPr>
                <a:spLocks/>
              </p:cNvSpPr>
              <p:nvPr/>
            </p:nvSpPr>
            <p:spPr bwMode="auto">
              <a:xfrm>
                <a:off x="4811217" y="1947439"/>
                <a:ext cx="11126" cy="23644"/>
              </a:xfrm>
              <a:custGeom>
                <a:avLst/>
                <a:gdLst>
                  <a:gd name="T0" fmla="*/ 3 w 7"/>
                  <a:gd name="T1" fmla="*/ 0 h 14"/>
                  <a:gd name="T2" fmla="*/ 0 w 7"/>
                  <a:gd name="T3" fmla="*/ 8 h 14"/>
                  <a:gd name="T4" fmla="*/ 4 w 7"/>
                  <a:gd name="T5" fmla="*/ 14 h 14"/>
                  <a:gd name="T6" fmla="*/ 6 w 7"/>
                  <a:gd name="T7" fmla="*/ 7 h 14"/>
                  <a:gd name="T8" fmla="*/ 3 w 7"/>
                  <a:gd name="T9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14">
                    <a:moveTo>
                      <a:pt x="3" y="0"/>
                    </a:moveTo>
                    <a:cubicBezTo>
                      <a:pt x="3" y="0"/>
                      <a:pt x="0" y="4"/>
                      <a:pt x="0" y="8"/>
                    </a:cubicBezTo>
                    <a:cubicBezTo>
                      <a:pt x="1" y="11"/>
                      <a:pt x="4" y="14"/>
                      <a:pt x="4" y="14"/>
                    </a:cubicBezTo>
                    <a:cubicBezTo>
                      <a:pt x="4" y="14"/>
                      <a:pt x="7" y="11"/>
                      <a:pt x="6" y="7"/>
                    </a:cubicBezTo>
                    <a:cubicBezTo>
                      <a:pt x="6" y="3"/>
                      <a:pt x="3" y="0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131"/>
              <p:cNvSpPr>
                <a:spLocks/>
              </p:cNvSpPr>
              <p:nvPr/>
            </p:nvSpPr>
            <p:spPr bwMode="auto">
              <a:xfrm>
                <a:off x="4820952" y="1939094"/>
                <a:ext cx="31989" cy="16690"/>
              </a:xfrm>
              <a:custGeom>
                <a:avLst/>
                <a:gdLst>
                  <a:gd name="T0" fmla="*/ 9 w 19"/>
                  <a:gd name="T1" fmla="*/ 9 h 10"/>
                  <a:gd name="T2" fmla="*/ 19 w 19"/>
                  <a:gd name="T3" fmla="*/ 6 h 10"/>
                  <a:gd name="T4" fmla="*/ 10 w 19"/>
                  <a:gd name="T5" fmla="*/ 1 h 10"/>
                  <a:gd name="T6" fmla="*/ 0 w 19"/>
                  <a:gd name="T7" fmla="*/ 4 h 10"/>
                  <a:gd name="T8" fmla="*/ 9 w 19"/>
                  <a:gd name="T9" fmla="*/ 9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10">
                    <a:moveTo>
                      <a:pt x="9" y="9"/>
                    </a:moveTo>
                    <a:cubicBezTo>
                      <a:pt x="14" y="10"/>
                      <a:pt x="19" y="6"/>
                      <a:pt x="19" y="6"/>
                    </a:cubicBezTo>
                    <a:cubicBezTo>
                      <a:pt x="19" y="6"/>
                      <a:pt x="15" y="1"/>
                      <a:pt x="10" y="1"/>
                    </a:cubicBezTo>
                    <a:cubicBezTo>
                      <a:pt x="5" y="0"/>
                      <a:pt x="0" y="4"/>
                      <a:pt x="0" y="4"/>
                    </a:cubicBezTo>
                    <a:cubicBezTo>
                      <a:pt x="0" y="4"/>
                      <a:pt x="4" y="9"/>
                      <a:pt x="9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132"/>
              <p:cNvSpPr>
                <a:spLocks/>
              </p:cNvSpPr>
              <p:nvPr/>
            </p:nvSpPr>
            <p:spPr bwMode="auto">
              <a:xfrm>
                <a:off x="4805654" y="1926576"/>
                <a:ext cx="19471" cy="15299"/>
              </a:xfrm>
              <a:custGeom>
                <a:avLst/>
                <a:gdLst>
                  <a:gd name="T0" fmla="*/ 4 w 11"/>
                  <a:gd name="T1" fmla="*/ 2 h 9"/>
                  <a:gd name="T2" fmla="*/ 0 w 11"/>
                  <a:gd name="T3" fmla="*/ 8 h 9"/>
                  <a:gd name="T4" fmla="*/ 7 w 11"/>
                  <a:gd name="T5" fmla="*/ 7 h 9"/>
                  <a:gd name="T6" fmla="*/ 11 w 11"/>
                  <a:gd name="T7" fmla="*/ 0 h 9"/>
                  <a:gd name="T8" fmla="*/ 4 w 11"/>
                  <a:gd name="T9" fmla="*/ 2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9">
                    <a:moveTo>
                      <a:pt x="4" y="2"/>
                    </a:moveTo>
                    <a:cubicBezTo>
                      <a:pt x="1" y="4"/>
                      <a:pt x="0" y="8"/>
                      <a:pt x="0" y="8"/>
                    </a:cubicBezTo>
                    <a:cubicBezTo>
                      <a:pt x="0" y="8"/>
                      <a:pt x="4" y="9"/>
                      <a:pt x="7" y="7"/>
                    </a:cubicBezTo>
                    <a:cubicBezTo>
                      <a:pt x="11" y="5"/>
                      <a:pt x="11" y="0"/>
                      <a:pt x="11" y="0"/>
                    </a:cubicBezTo>
                    <a:cubicBezTo>
                      <a:pt x="11" y="0"/>
                      <a:pt x="7" y="0"/>
                      <a:pt x="4" y="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133"/>
              <p:cNvSpPr>
                <a:spLocks/>
              </p:cNvSpPr>
              <p:nvPr/>
            </p:nvSpPr>
            <p:spPr bwMode="auto">
              <a:xfrm>
                <a:off x="4421792" y="2115725"/>
                <a:ext cx="23644" cy="12518"/>
              </a:xfrm>
              <a:custGeom>
                <a:avLst/>
                <a:gdLst>
                  <a:gd name="T0" fmla="*/ 7 w 14"/>
                  <a:gd name="T1" fmla="*/ 6 h 7"/>
                  <a:gd name="T2" fmla="*/ 14 w 14"/>
                  <a:gd name="T3" fmla="*/ 4 h 7"/>
                  <a:gd name="T4" fmla="*/ 8 w 14"/>
                  <a:gd name="T5" fmla="*/ 0 h 7"/>
                  <a:gd name="T6" fmla="*/ 0 w 14"/>
                  <a:gd name="T7" fmla="*/ 3 h 7"/>
                  <a:gd name="T8" fmla="*/ 7 w 14"/>
                  <a:gd name="T9" fmla="*/ 6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7">
                    <a:moveTo>
                      <a:pt x="7" y="6"/>
                    </a:moveTo>
                    <a:cubicBezTo>
                      <a:pt x="11" y="7"/>
                      <a:pt x="14" y="4"/>
                      <a:pt x="14" y="4"/>
                    </a:cubicBezTo>
                    <a:cubicBezTo>
                      <a:pt x="14" y="4"/>
                      <a:pt x="12" y="0"/>
                      <a:pt x="8" y="0"/>
                    </a:cubicBezTo>
                    <a:cubicBezTo>
                      <a:pt x="4" y="0"/>
                      <a:pt x="0" y="3"/>
                      <a:pt x="0" y="3"/>
                    </a:cubicBezTo>
                    <a:cubicBezTo>
                      <a:pt x="0" y="3"/>
                      <a:pt x="3" y="6"/>
                      <a:pt x="7" y="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134"/>
              <p:cNvSpPr>
                <a:spLocks/>
              </p:cNvSpPr>
              <p:nvPr/>
            </p:nvSpPr>
            <p:spPr bwMode="auto">
              <a:xfrm>
                <a:off x="4416229" y="2083737"/>
                <a:ext cx="19471" cy="30598"/>
              </a:xfrm>
              <a:custGeom>
                <a:avLst/>
                <a:gdLst>
                  <a:gd name="T0" fmla="*/ 8 w 11"/>
                  <a:gd name="T1" fmla="*/ 0 h 18"/>
                  <a:gd name="T2" fmla="*/ 2 w 11"/>
                  <a:gd name="T3" fmla="*/ 7 h 18"/>
                  <a:gd name="T4" fmla="*/ 3 w 11"/>
                  <a:gd name="T5" fmla="*/ 18 h 18"/>
                  <a:gd name="T6" fmla="*/ 10 w 11"/>
                  <a:gd name="T7" fmla="*/ 10 h 18"/>
                  <a:gd name="T8" fmla="*/ 8 w 11"/>
                  <a:gd name="T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18">
                    <a:moveTo>
                      <a:pt x="8" y="0"/>
                    </a:moveTo>
                    <a:cubicBezTo>
                      <a:pt x="8" y="0"/>
                      <a:pt x="3" y="3"/>
                      <a:pt x="2" y="7"/>
                    </a:cubicBezTo>
                    <a:cubicBezTo>
                      <a:pt x="0" y="12"/>
                      <a:pt x="3" y="18"/>
                      <a:pt x="3" y="18"/>
                    </a:cubicBezTo>
                    <a:cubicBezTo>
                      <a:pt x="3" y="18"/>
                      <a:pt x="8" y="15"/>
                      <a:pt x="10" y="10"/>
                    </a:cubicBezTo>
                    <a:cubicBezTo>
                      <a:pt x="11" y="5"/>
                      <a:pt x="8" y="0"/>
                      <a:pt x="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135"/>
              <p:cNvSpPr>
                <a:spLocks/>
              </p:cNvSpPr>
              <p:nvPr/>
            </p:nvSpPr>
            <p:spPr bwMode="auto">
              <a:xfrm>
                <a:off x="4400930" y="2105990"/>
                <a:ext cx="15299" cy="23644"/>
              </a:xfrm>
              <a:custGeom>
                <a:avLst/>
                <a:gdLst>
                  <a:gd name="T0" fmla="*/ 2 w 9"/>
                  <a:gd name="T1" fmla="*/ 0 h 14"/>
                  <a:gd name="T2" fmla="*/ 2 w 9"/>
                  <a:gd name="T3" fmla="*/ 8 h 14"/>
                  <a:gd name="T4" fmla="*/ 7 w 9"/>
                  <a:gd name="T5" fmla="*/ 14 h 14"/>
                  <a:gd name="T6" fmla="*/ 8 w 9"/>
                  <a:gd name="T7" fmla="*/ 6 h 14"/>
                  <a:gd name="T8" fmla="*/ 2 w 9"/>
                  <a:gd name="T9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14">
                    <a:moveTo>
                      <a:pt x="2" y="0"/>
                    </a:moveTo>
                    <a:cubicBezTo>
                      <a:pt x="2" y="0"/>
                      <a:pt x="0" y="5"/>
                      <a:pt x="2" y="8"/>
                    </a:cubicBezTo>
                    <a:cubicBezTo>
                      <a:pt x="3" y="12"/>
                      <a:pt x="7" y="14"/>
                      <a:pt x="7" y="14"/>
                    </a:cubicBezTo>
                    <a:cubicBezTo>
                      <a:pt x="7" y="14"/>
                      <a:pt x="9" y="9"/>
                      <a:pt x="8" y="6"/>
                    </a:cubicBezTo>
                    <a:cubicBezTo>
                      <a:pt x="6" y="2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136"/>
              <p:cNvSpPr>
                <a:spLocks/>
              </p:cNvSpPr>
              <p:nvPr/>
            </p:nvSpPr>
            <p:spPr bwMode="auto">
              <a:xfrm>
                <a:off x="3948920" y="2051748"/>
                <a:ext cx="38942" cy="23644"/>
              </a:xfrm>
              <a:custGeom>
                <a:avLst/>
                <a:gdLst>
                  <a:gd name="T0" fmla="*/ 13 w 23"/>
                  <a:gd name="T1" fmla="*/ 2 h 14"/>
                  <a:gd name="T2" fmla="*/ 0 w 23"/>
                  <a:gd name="T3" fmla="*/ 3 h 14"/>
                  <a:gd name="T4" fmla="*/ 10 w 23"/>
                  <a:gd name="T5" fmla="*/ 12 h 14"/>
                  <a:gd name="T6" fmla="*/ 23 w 23"/>
                  <a:gd name="T7" fmla="*/ 10 h 14"/>
                  <a:gd name="T8" fmla="*/ 13 w 23"/>
                  <a:gd name="T9" fmla="*/ 2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14">
                    <a:moveTo>
                      <a:pt x="13" y="2"/>
                    </a:moveTo>
                    <a:cubicBezTo>
                      <a:pt x="7" y="0"/>
                      <a:pt x="0" y="3"/>
                      <a:pt x="0" y="3"/>
                    </a:cubicBezTo>
                    <a:cubicBezTo>
                      <a:pt x="0" y="3"/>
                      <a:pt x="4" y="10"/>
                      <a:pt x="10" y="12"/>
                    </a:cubicBezTo>
                    <a:cubicBezTo>
                      <a:pt x="16" y="14"/>
                      <a:pt x="23" y="10"/>
                      <a:pt x="23" y="10"/>
                    </a:cubicBezTo>
                    <a:cubicBezTo>
                      <a:pt x="23" y="10"/>
                      <a:pt x="19" y="4"/>
                      <a:pt x="13" y="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" name="Freeform 137"/>
              <p:cNvSpPr>
                <a:spLocks/>
              </p:cNvSpPr>
              <p:nvPr/>
            </p:nvSpPr>
            <p:spPr bwMode="auto">
              <a:xfrm>
                <a:off x="3946138" y="2008634"/>
                <a:ext cx="37552" cy="44506"/>
              </a:xfrm>
              <a:custGeom>
                <a:avLst/>
                <a:gdLst>
                  <a:gd name="T0" fmla="*/ 6 w 22"/>
                  <a:gd name="T1" fmla="*/ 9 h 26"/>
                  <a:gd name="T2" fmla="*/ 2 w 22"/>
                  <a:gd name="T3" fmla="*/ 26 h 26"/>
                  <a:gd name="T4" fmla="*/ 17 w 22"/>
                  <a:gd name="T5" fmla="*/ 17 h 26"/>
                  <a:gd name="T6" fmla="*/ 21 w 22"/>
                  <a:gd name="T7" fmla="*/ 0 h 26"/>
                  <a:gd name="T8" fmla="*/ 6 w 22"/>
                  <a:gd name="T9" fmla="*/ 9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26">
                    <a:moveTo>
                      <a:pt x="6" y="9"/>
                    </a:moveTo>
                    <a:cubicBezTo>
                      <a:pt x="0" y="16"/>
                      <a:pt x="2" y="26"/>
                      <a:pt x="2" y="26"/>
                    </a:cubicBezTo>
                    <a:cubicBezTo>
                      <a:pt x="2" y="26"/>
                      <a:pt x="12" y="24"/>
                      <a:pt x="17" y="17"/>
                    </a:cubicBezTo>
                    <a:cubicBezTo>
                      <a:pt x="22" y="10"/>
                      <a:pt x="21" y="0"/>
                      <a:pt x="21" y="0"/>
                    </a:cubicBezTo>
                    <a:cubicBezTo>
                      <a:pt x="21" y="0"/>
                      <a:pt x="11" y="2"/>
                      <a:pt x="6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" name="Freeform 138"/>
              <p:cNvSpPr>
                <a:spLocks/>
              </p:cNvSpPr>
              <p:nvPr/>
            </p:nvSpPr>
            <p:spPr bwMode="auto">
              <a:xfrm>
                <a:off x="3925276" y="2016979"/>
                <a:ext cx="22253" cy="40334"/>
              </a:xfrm>
              <a:custGeom>
                <a:avLst/>
                <a:gdLst>
                  <a:gd name="T0" fmla="*/ 8 w 13"/>
                  <a:gd name="T1" fmla="*/ 24 h 24"/>
                  <a:gd name="T2" fmla="*/ 11 w 13"/>
                  <a:gd name="T3" fmla="*/ 11 h 24"/>
                  <a:gd name="T4" fmla="*/ 4 w 13"/>
                  <a:gd name="T5" fmla="*/ 0 h 24"/>
                  <a:gd name="T6" fmla="*/ 1 w 13"/>
                  <a:gd name="T7" fmla="*/ 13 h 24"/>
                  <a:gd name="T8" fmla="*/ 8 w 13"/>
                  <a:gd name="T9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24">
                    <a:moveTo>
                      <a:pt x="8" y="24"/>
                    </a:moveTo>
                    <a:cubicBezTo>
                      <a:pt x="8" y="24"/>
                      <a:pt x="13" y="18"/>
                      <a:pt x="11" y="11"/>
                    </a:cubicBezTo>
                    <a:cubicBezTo>
                      <a:pt x="10" y="5"/>
                      <a:pt x="4" y="0"/>
                      <a:pt x="4" y="0"/>
                    </a:cubicBezTo>
                    <a:cubicBezTo>
                      <a:pt x="4" y="0"/>
                      <a:pt x="0" y="7"/>
                      <a:pt x="1" y="13"/>
                    </a:cubicBezTo>
                    <a:cubicBezTo>
                      <a:pt x="2" y="20"/>
                      <a:pt x="8" y="24"/>
                      <a:pt x="8" y="2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" name="Freeform 139"/>
              <p:cNvSpPr>
                <a:spLocks/>
              </p:cNvSpPr>
              <p:nvPr/>
            </p:nvSpPr>
            <p:spPr bwMode="auto">
              <a:xfrm>
                <a:off x="3978126" y="1425888"/>
                <a:ext cx="22253" cy="38942"/>
              </a:xfrm>
              <a:custGeom>
                <a:avLst/>
                <a:gdLst>
                  <a:gd name="T0" fmla="*/ 1 w 13"/>
                  <a:gd name="T1" fmla="*/ 10 h 23"/>
                  <a:gd name="T2" fmla="*/ 4 w 13"/>
                  <a:gd name="T3" fmla="*/ 23 h 23"/>
                  <a:gd name="T4" fmla="*/ 12 w 13"/>
                  <a:gd name="T5" fmla="*/ 12 h 23"/>
                  <a:gd name="T6" fmla="*/ 8 w 13"/>
                  <a:gd name="T7" fmla="*/ 0 h 23"/>
                  <a:gd name="T8" fmla="*/ 1 w 13"/>
                  <a:gd name="T9" fmla="*/ 1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23">
                    <a:moveTo>
                      <a:pt x="1" y="10"/>
                    </a:moveTo>
                    <a:cubicBezTo>
                      <a:pt x="0" y="17"/>
                      <a:pt x="4" y="23"/>
                      <a:pt x="4" y="23"/>
                    </a:cubicBezTo>
                    <a:cubicBezTo>
                      <a:pt x="4" y="23"/>
                      <a:pt x="10" y="19"/>
                      <a:pt x="12" y="12"/>
                    </a:cubicBezTo>
                    <a:cubicBezTo>
                      <a:pt x="13" y="6"/>
                      <a:pt x="8" y="0"/>
                      <a:pt x="8" y="0"/>
                    </a:cubicBezTo>
                    <a:cubicBezTo>
                      <a:pt x="8" y="0"/>
                      <a:pt x="2" y="4"/>
                      <a:pt x="1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" name="Freeform 140"/>
              <p:cNvSpPr>
                <a:spLocks/>
              </p:cNvSpPr>
              <p:nvPr/>
            </p:nvSpPr>
            <p:spPr bwMode="auto">
              <a:xfrm>
                <a:off x="3935012" y="1434232"/>
                <a:ext cx="47287" cy="36161"/>
              </a:xfrm>
              <a:custGeom>
                <a:avLst/>
                <a:gdLst>
                  <a:gd name="T0" fmla="*/ 10 w 27"/>
                  <a:gd name="T1" fmla="*/ 17 h 21"/>
                  <a:gd name="T2" fmla="*/ 27 w 27"/>
                  <a:gd name="T3" fmla="*/ 19 h 21"/>
                  <a:gd name="T4" fmla="*/ 17 w 27"/>
                  <a:gd name="T5" fmla="*/ 5 h 21"/>
                  <a:gd name="T6" fmla="*/ 0 w 27"/>
                  <a:gd name="T7" fmla="*/ 3 h 21"/>
                  <a:gd name="T8" fmla="*/ 10 w 27"/>
                  <a:gd name="T9" fmla="*/ 17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21">
                    <a:moveTo>
                      <a:pt x="10" y="17"/>
                    </a:moveTo>
                    <a:cubicBezTo>
                      <a:pt x="17" y="21"/>
                      <a:pt x="27" y="19"/>
                      <a:pt x="27" y="19"/>
                    </a:cubicBezTo>
                    <a:cubicBezTo>
                      <a:pt x="27" y="19"/>
                      <a:pt x="24" y="9"/>
                      <a:pt x="17" y="5"/>
                    </a:cubicBezTo>
                    <a:cubicBezTo>
                      <a:pt x="10" y="0"/>
                      <a:pt x="0" y="3"/>
                      <a:pt x="0" y="3"/>
                    </a:cubicBezTo>
                    <a:cubicBezTo>
                      <a:pt x="0" y="3"/>
                      <a:pt x="2" y="12"/>
                      <a:pt x="10" y="1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" name="Freeform 141"/>
              <p:cNvSpPr>
                <a:spLocks/>
              </p:cNvSpPr>
              <p:nvPr/>
            </p:nvSpPr>
            <p:spPr bwMode="auto">
              <a:xfrm>
                <a:off x="3948920" y="1467612"/>
                <a:ext cx="37552" cy="23644"/>
              </a:xfrm>
              <a:custGeom>
                <a:avLst/>
                <a:gdLst>
                  <a:gd name="T0" fmla="*/ 0 w 22"/>
                  <a:gd name="T1" fmla="*/ 11 h 14"/>
                  <a:gd name="T2" fmla="*/ 13 w 22"/>
                  <a:gd name="T3" fmla="*/ 12 h 14"/>
                  <a:gd name="T4" fmla="*/ 22 w 22"/>
                  <a:gd name="T5" fmla="*/ 3 h 14"/>
                  <a:gd name="T6" fmla="*/ 10 w 22"/>
                  <a:gd name="T7" fmla="*/ 2 h 14"/>
                  <a:gd name="T8" fmla="*/ 0 w 22"/>
                  <a:gd name="T9" fmla="*/ 11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14">
                    <a:moveTo>
                      <a:pt x="0" y="11"/>
                    </a:moveTo>
                    <a:cubicBezTo>
                      <a:pt x="0" y="11"/>
                      <a:pt x="7" y="14"/>
                      <a:pt x="13" y="12"/>
                    </a:cubicBezTo>
                    <a:cubicBezTo>
                      <a:pt x="19" y="10"/>
                      <a:pt x="22" y="3"/>
                      <a:pt x="22" y="3"/>
                    </a:cubicBezTo>
                    <a:cubicBezTo>
                      <a:pt x="22" y="3"/>
                      <a:pt x="16" y="0"/>
                      <a:pt x="10" y="2"/>
                    </a:cubicBezTo>
                    <a:cubicBezTo>
                      <a:pt x="4" y="4"/>
                      <a:pt x="0" y="11"/>
                      <a:pt x="0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" name="Freeform 142"/>
              <p:cNvSpPr>
                <a:spLocks/>
              </p:cNvSpPr>
              <p:nvPr/>
            </p:nvSpPr>
            <p:spPr bwMode="auto">
              <a:xfrm>
                <a:off x="3891897" y="1825048"/>
                <a:ext cx="25034" cy="19471"/>
              </a:xfrm>
              <a:custGeom>
                <a:avLst/>
                <a:gdLst>
                  <a:gd name="T0" fmla="*/ 10 w 15"/>
                  <a:gd name="T1" fmla="*/ 10 h 12"/>
                  <a:gd name="T2" fmla="*/ 15 w 15"/>
                  <a:gd name="T3" fmla="*/ 2 h 12"/>
                  <a:gd name="T4" fmla="*/ 5 w 15"/>
                  <a:gd name="T5" fmla="*/ 3 h 12"/>
                  <a:gd name="T6" fmla="*/ 0 w 15"/>
                  <a:gd name="T7" fmla="*/ 11 h 12"/>
                  <a:gd name="T8" fmla="*/ 10 w 15"/>
                  <a:gd name="T9" fmla="*/ 1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12">
                    <a:moveTo>
                      <a:pt x="10" y="10"/>
                    </a:moveTo>
                    <a:cubicBezTo>
                      <a:pt x="14" y="7"/>
                      <a:pt x="15" y="2"/>
                      <a:pt x="15" y="2"/>
                    </a:cubicBezTo>
                    <a:cubicBezTo>
                      <a:pt x="15" y="2"/>
                      <a:pt x="10" y="0"/>
                      <a:pt x="5" y="3"/>
                    </a:cubicBezTo>
                    <a:cubicBezTo>
                      <a:pt x="1" y="5"/>
                      <a:pt x="0" y="11"/>
                      <a:pt x="0" y="11"/>
                    </a:cubicBezTo>
                    <a:cubicBezTo>
                      <a:pt x="0" y="11"/>
                      <a:pt x="5" y="12"/>
                      <a:pt x="10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" name="Freeform 143"/>
              <p:cNvSpPr>
                <a:spLocks/>
              </p:cNvSpPr>
              <p:nvPr/>
            </p:nvSpPr>
            <p:spPr bwMode="auto">
              <a:xfrm>
                <a:off x="3872425" y="1800014"/>
                <a:ext cx="22253" cy="41724"/>
              </a:xfrm>
              <a:custGeom>
                <a:avLst/>
                <a:gdLst>
                  <a:gd name="T0" fmla="*/ 5 w 13"/>
                  <a:gd name="T1" fmla="*/ 0 h 24"/>
                  <a:gd name="T2" fmla="*/ 1 w 13"/>
                  <a:gd name="T3" fmla="*/ 13 h 24"/>
                  <a:gd name="T4" fmla="*/ 9 w 13"/>
                  <a:gd name="T5" fmla="*/ 24 h 24"/>
                  <a:gd name="T6" fmla="*/ 12 w 13"/>
                  <a:gd name="T7" fmla="*/ 11 h 24"/>
                  <a:gd name="T8" fmla="*/ 5 w 13"/>
                  <a:gd name="T9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24">
                    <a:moveTo>
                      <a:pt x="5" y="0"/>
                    </a:moveTo>
                    <a:cubicBezTo>
                      <a:pt x="5" y="0"/>
                      <a:pt x="0" y="6"/>
                      <a:pt x="1" y="13"/>
                    </a:cubicBezTo>
                    <a:cubicBezTo>
                      <a:pt x="3" y="19"/>
                      <a:pt x="9" y="24"/>
                      <a:pt x="9" y="24"/>
                    </a:cubicBezTo>
                    <a:cubicBezTo>
                      <a:pt x="9" y="24"/>
                      <a:pt x="13" y="17"/>
                      <a:pt x="12" y="11"/>
                    </a:cubicBezTo>
                    <a:cubicBezTo>
                      <a:pt x="11" y="4"/>
                      <a:pt x="5" y="0"/>
                      <a:pt x="5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" name="Freeform 144"/>
              <p:cNvSpPr>
                <a:spLocks/>
              </p:cNvSpPr>
              <p:nvPr/>
            </p:nvSpPr>
            <p:spPr bwMode="auto">
              <a:xfrm>
                <a:off x="3859909" y="1829220"/>
                <a:ext cx="26426" cy="22253"/>
              </a:xfrm>
              <a:custGeom>
                <a:avLst/>
                <a:gdLst>
                  <a:gd name="T0" fmla="*/ 5 w 15"/>
                  <a:gd name="T1" fmla="*/ 10 h 13"/>
                  <a:gd name="T2" fmla="*/ 15 w 15"/>
                  <a:gd name="T3" fmla="*/ 11 h 13"/>
                  <a:gd name="T4" fmla="*/ 9 w 15"/>
                  <a:gd name="T5" fmla="*/ 3 h 13"/>
                  <a:gd name="T6" fmla="*/ 0 w 15"/>
                  <a:gd name="T7" fmla="*/ 2 h 13"/>
                  <a:gd name="T8" fmla="*/ 5 w 15"/>
                  <a:gd name="T9" fmla="*/ 1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13">
                    <a:moveTo>
                      <a:pt x="5" y="10"/>
                    </a:moveTo>
                    <a:cubicBezTo>
                      <a:pt x="9" y="13"/>
                      <a:pt x="15" y="11"/>
                      <a:pt x="15" y="11"/>
                    </a:cubicBezTo>
                    <a:cubicBezTo>
                      <a:pt x="15" y="11"/>
                      <a:pt x="14" y="6"/>
                      <a:pt x="9" y="3"/>
                    </a:cubicBezTo>
                    <a:cubicBezTo>
                      <a:pt x="5" y="0"/>
                      <a:pt x="0" y="2"/>
                      <a:pt x="0" y="2"/>
                    </a:cubicBezTo>
                    <a:cubicBezTo>
                      <a:pt x="0" y="2"/>
                      <a:pt x="1" y="7"/>
                      <a:pt x="5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" name="Freeform 145"/>
              <p:cNvSpPr>
                <a:spLocks/>
              </p:cNvSpPr>
              <p:nvPr/>
            </p:nvSpPr>
            <p:spPr bwMode="auto">
              <a:xfrm>
                <a:off x="3188151" y="2356334"/>
                <a:ext cx="27816" cy="51460"/>
              </a:xfrm>
              <a:custGeom>
                <a:avLst/>
                <a:gdLst>
                  <a:gd name="T0" fmla="*/ 15 w 16"/>
                  <a:gd name="T1" fmla="*/ 16 h 30"/>
                  <a:gd name="T2" fmla="*/ 11 w 16"/>
                  <a:gd name="T3" fmla="*/ 0 h 30"/>
                  <a:gd name="T4" fmla="*/ 1 w 16"/>
                  <a:gd name="T5" fmla="*/ 14 h 30"/>
                  <a:gd name="T6" fmla="*/ 5 w 16"/>
                  <a:gd name="T7" fmla="*/ 30 h 30"/>
                  <a:gd name="T8" fmla="*/ 15 w 16"/>
                  <a:gd name="T9" fmla="*/ 16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30">
                    <a:moveTo>
                      <a:pt x="15" y="16"/>
                    </a:moveTo>
                    <a:cubicBezTo>
                      <a:pt x="16" y="8"/>
                      <a:pt x="11" y="0"/>
                      <a:pt x="11" y="0"/>
                    </a:cubicBezTo>
                    <a:cubicBezTo>
                      <a:pt x="11" y="0"/>
                      <a:pt x="3" y="6"/>
                      <a:pt x="1" y="14"/>
                    </a:cubicBezTo>
                    <a:cubicBezTo>
                      <a:pt x="0" y="22"/>
                      <a:pt x="5" y="30"/>
                      <a:pt x="5" y="30"/>
                    </a:cubicBezTo>
                    <a:cubicBezTo>
                      <a:pt x="5" y="30"/>
                      <a:pt x="13" y="24"/>
                      <a:pt x="15" y="1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" name="Freeform 146"/>
              <p:cNvSpPr>
                <a:spLocks/>
              </p:cNvSpPr>
              <p:nvPr/>
            </p:nvSpPr>
            <p:spPr bwMode="auto">
              <a:xfrm>
                <a:off x="3133910" y="2368851"/>
                <a:ext cx="58414" cy="45897"/>
              </a:xfrm>
              <a:custGeom>
                <a:avLst/>
                <a:gdLst>
                  <a:gd name="T0" fmla="*/ 0 w 34"/>
                  <a:gd name="T1" fmla="*/ 3 h 27"/>
                  <a:gd name="T2" fmla="*/ 12 w 34"/>
                  <a:gd name="T3" fmla="*/ 21 h 27"/>
                  <a:gd name="T4" fmla="*/ 34 w 34"/>
                  <a:gd name="T5" fmla="*/ 24 h 27"/>
                  <a:gd name="T6" fmla="*/ 22 w 34"/>
                  <a:gd name="T7" fmla="*/ 6 h 27"/>
                  <a:gd name="T8" fmla="*/ 0 w 34"/>
                  <a:gd name="T9" fmla="*/ 3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7">
                    <a:moveTo>
                      <a:pt x="0" y="3"/>
                    </a:moveTo>
                    <a:cubicBezTo>
                      <a:pt x="0" y="3"/>
                      <a:pt x="3" y="16"/>
                      <a:pt x="12" y="21"/>
                    </a:cubicBezTo>
                    <a:cubicBezTo>
                      <a:pt x="22" y="27"/>
                      <a:pt x="34" y="24"/>
                      <a:pt x="34" y="24"/>
                    </a:cubicBezTo>
                    <a:cubicBezTo>
                      <a:pt x="34" y="24"/>
                      <a:pt x="31" y="12"/>
                      <a:pt x="22" y="6"/>
                    </a:cubicBezTo>
                    <a:cubicBezTo>
                      <a:pt x="12" y="0"/>
                      <a:pt x="0" y="3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" name="Freeform 147"/>
              <p:cNvSpPr>
                <a:spLocks/>
              </p:cNvSpPr>
              <p:nvPr/>
            </p:nvSpPr>
            <p:spPr bwMode="auto">
              <a:xfrm>
                <a:off x="3150600" y="2410575"/>
                <a:ext cx="50069" cy="30598"/>
              </a:xfrm>
              <a:custGeom>
                <a:avLst/>
                <a:gdLst>
                  <a:gd name="T0" fmla="*/ 13 w 29"/>
                  <a:gd name="T1" fmla="*/ 3 h 18"/>
                  <a:gd name="T2" fmla="*/ 0 w 29"/>
                  <a:gd name="T3" fmla="*/ 14 h 18"/>
                  <a:gd name="T4" fmla="*/ 17 w 29"/>
                  <a:gd name="T5" fmla="*/ 16 h 18"/>
                  <a:gd name="T6" fmla="*/ 29 w 29"/>
                  <a:gd name="T7" fmla="*/ 5 h 18"/>
                  <a:gd name="T8" fmla="*/ 13 w 29"/>
                  <a:gd name="T9" fmla="*/ 3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8">
                    <a:moveTo>
                      <a:pt x="13" y="3"/>
                    </a:moveTo>
                    <a:cubicBezTo>
                      <a:pt x="5" y="5"/>
                      <a:pt x="0" y="14"/>
                      <a:pt x="0" y="14"/>
                    </a:cubicBezTo>
                    <a:cubicBezTo>
                      <a:pt x="0" y="14"/>
                      <a:pt x="9" y="18"/>
                      <a:pt x="17" y="16"/>
                    </a:cubicBezTo>
                    <a:cubicBezTo>
                      <a:pt x="24" y="13"/>
                      <a:pt x="29" y="5"/>
                      <a:pt x="29" y="5"/>
                    </a:cubicBezTo>
                    <a:cubicBezTo>
                      <a:pt x="29" y="5"/>
                      <a:pt x="20" y="0"/>
                      <a:pt x="13" y="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" name="Freeform 148"/>
              <p:cNvSpPr>
                <a:spLocks/>
              </p:cNvSpPr>
              <p:nvPr/>
            </p:nvSpPr>
            <p:spPr bwMode="auto">
              <a:xfrm>
                <a:off x="3037944" y="2788873"/>
                <a:ext cx="41724" cy="58414"/>
              </a:xfrm>
              <a:custGeom>
                <a:avLst/>
                <a:gdLst>
                  <a:gd name="T0" fmla="*/ 3 w 24"/>
                  <a:gd name="T1" fmla="*/ 0 h 34"/>
                  <a:gd name="T2" fmla="*/ 4 w 24"/>
                  <a:gd name="T3" fmla="*/ 21 h 34"/>
                  <a:gd name="T4" fmla="*/ 20 w 24"/>
                  <a:gd name="T5" fmla="*/ 34 h 34"/>
                  <a:gd name="T6" fmla="*/ 20 w 24"/>
                  <a:gd name="T7" fmla="*/ 13 h 34"/>
                  <a:gd name="T8" fmla="*/ 3 w 24"/>
                  <a:gd name="T9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34">
                    <a:moveTo>
                      <a:pt x="3" y="0"/>
                    </a:moveTo>
                    <a:cubicBezTo>
                      <a:pt x="3" y="0"/>
                      <a:pt x="0" y="11"/>
                      <a:pt x="4" y="21"/>
                    </a:cubicBezTo>
                    <a:cubicBezTo>
                      <a:pt x="9" y="30"/>
                      <a:pt x="20" y="34"/>
                      <a:pt x="20" y="34"/>
                    </a:cubicBezTo>
                    <a:cubicBezTo>
                      <a:pt x="20" y="34"/>
                      <a:pt x="24" y="23"/>
                      <a:pt x="20" y="13"/>
                    </a:cubicBezTo>
                    <a:cubicBezTo>
                      <a:pt x="15" y="4"/>
                      <a:pt x="3" y="0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" name="Freeform 149"/>
              <p:cNvSpPr>
                <a:spLocks/>
              </p:cNvSpPr>
              <p:nvPr/>
            </p:nvSpPr>
            <p:spPr bwMode="auto">
              <a:xfrm>
                <a:off x="2982312" y="2834770"/>
                <a:ext cx="86230" cy="44506"/>
              </a:xfrm>
              <a:custGeom>
                <a:avLst/>
                <a:gdLst>
                  <a:gd name="T0" fmla="*/ 24 w 51"/>
                  <a:gd name="T1" fmla="*/ 2 h 26"/>
                  <a:gd name="T2" fmla="*/ 0 w 51"/>
                  <a:gd name="T3" fmla="*/ 16 h 26"/>
                  <a:gd name="T4" fmla="*/ 26 w 51"/>
                  <a:gd name="T5" fmla="*/ 25 h 26"/>
                  <a:gd name="T6" fmla="*/ 51 w 51"/>
                  <a:gd name="T7" fmla="*/ 11 h 26"/>
                  <a:gd name="T8" fmla="*/ 24 w 51"/>
                  <a:gd name="T9" fmla="*/ 2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" h="26">
                    <a:moveTo>
                      <a:pt x="24" y="2"/>
                    </a:moveTo>
                    <a:cubicBezTo>
                      <a:pt x="10" y="3"/>
                      <a:pt x="0" y="16"/>
                      <a:pt x="0" y="16"/>
                    </a:cubicBezTo>
                    <a:cubicBezTo>
                      <a:pt x="0" y="16"/>
                      <a:pt x="12" y="26"/>
                      <a:pt x="26" y="25"/>
                    </a:cubicBezTo>
                    <a:cubicBezTo>
                      <a:pt x="40" y="23"/>
                      <a:pt x="51" y="11"/>
                      <a:pt x="51" y="11"/>
                    </a:cubicBezTo>
                    <a:cubicBezTo>
                      <a:pt x="51" y="11"/>
                      <a:pt x="38" y="0"/>
                      <a:pt x="24" y="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" name="Freeform 150"/>
              <p:cNvSpPr>
                <a:spLocks/>
              </p:cNvSpPr>
              <p:nvPr/>
            </p:nvSpPr>
            <p:spPr bwMode="auto">
              <a:xfrm>
                <a:off x="3043508" y="2859805"/>
                <a:ext cx="44506" cy="50069"/>
              </a:xfrm>
              <a:custGeom>
                <a:avLst/>
                <a:gdLst>
                  <a:gd name="T0" fmla="*/ 6 w 26"/>
                  <a:gd name="T1" fmla="*/ 10 h 30"/>
                  <a:gd name="T2" fmla="*/ 2 w 26"/>
                  <a:gd name="T3" fmla="*/ 30 h 30"/>
                  <a:gd name="T4" fmla="*/ 20 w 26"/>
                  <a:gd name="T5" fmla="*/ 20 h 30"/>
                  <a:gd name="T6" fmla="*/ 24 w 26"/>
                  <a:gd name="T7" fmla="*/ 0 h 30"/>
                  <a:gd name="T8" fmla="*/ 6 w 26"/>
                  <a:gd name="T9" fmla="*/ 1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30">
                    <a:moveTo>
                      <a:pt x="6" y="10"/>
                    </a:moveTo>
                    <a:cubicBezTo>
                      <a:pt x="0" y="18"/>
                      <a:pt x="2" y="30"/>
                      <a:pt x="2" y="30"/>
                    </a:cubicBezTo>
                    <a:cubicBezTo>
                      <a:pt x="2" y="30"/>
                      <a:pt x="14" y="29"/>
                      <a:pt x="20" y="20"/>
                    </a:cubicBezTo>
                    <a:cubicBezTo>
                      <a:pt x="26" y="12"/>
                      <a:pt x="24" y="0"/>
                      <a:pt x="24" y="0"/>
                    </a:cubicBezTo>
                    <a:cubicBezTo>
                      <a:pt x="24" y="0"/>
                      <a:pt x="12" y="1"/>
                      <a:pt x="6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" name="Freeform 151"/>
              <p:cNvSpPr>
                <a:spLocks/>
              </p:cNvSpPr>
              <p:nvPr/>
            </p:nvSpPr>
            <p:spPr bwMode="auto">
              <a:xfrm>
                <a:off x="2911382" y="2047576"/>
                <a:ext cx="47287" cy="43115"/>
              </a:xfrm>
              <a:custGeom>
                <a:avLst/>
                <a:gdLst>
                  <a:gd name="T0" fmla="*/ 0 w 27"/>
                  <a:gd name="T1" fmla="*/ 1 h 25"/>
                  <a:gd name="T2" fmla="*/ 8 w 27"/>
                  <a:gd name="T3" fmla="*/ 19 h 25"/>
                  <a:gd name="T4" fmla="*/ 27 w 27"/>
                  <a:gd name="T5" fmla="*/ 24 h 25"/>
                  <a:gd name="T6" fmla="*/ 19 w 27"/>
                  <a:gd name="T7" fmla="*/ 6 h 25"/>
                  <a:gd name="T8" fmla="*/ 0 w 27"/>
                  <a:gd name="T9" fmla="*/ 1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25">
                    <a:moveTo>
                      <a:pt x="0" y="1"/>
                    </a:moveTo>
                    <a:cubicBezTo>
                      <a:pt x="0" y="1"/>
                      <a:pt x="1" y="12"/>
                      <a:pt x="8" y="19"/>
                    </a:cubicBezTo>
                    <a:cubicBezTo>
                      <a:pt x="16" y="25"/>
                      <a:pt x="27" y="24"/>
                      <a:pt x="27" y="24"/>
                    </a:cubicBezTo>
                    <a:cubicBezTo>
                      <a:pt x="27" y="24"/>
                      <a:pt x="26" y="13"/>
                      <a:pt x="19" y="6"/>
                    </a:cubicBezTo>
                    <a:cubicBezTo>
                      <a:pt x="11" y="0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" name="Freeform 152"/>
              <p:cNvSpPr>
                <a:spLocks/>
              </p:cNvSpPr>
              <p:nvPr/>
            </p:nvSpPr>
            <p:spPr bwMode="auto">
              <a:xfrm>
                <a:off x="2884956" y="2089300"/>
                <a:ext cx="70931" cy="54242"/>
              </a:xfrm>
              <a:custGeom>
                <a:avLst/>
                <a:gdLst>
                  <a:gd name="T0" fmla="*/ 27 w 42"/>
                  <a:gd name="T1" fmla="*/ 26 h 32"/>
                  <a:gd name="T2" fmla="*/ 42 w 42"/>
                  <a:gd name="T3" fmla="*/ 5 h 32"/>
                  <a:gd name="T4" fmla="*/ 16 w 42"/>
                  <a:gd name="T5" fmla="*/ 6 h 32"/>
                  <a:gd name="T6" fmla="*/ 0 w 42"/>
                  <a:gd name="T7" fmla="*/ 27 h 32"/>
                  <a:gd name="T8" fmla="*/ 27 w 42"/>
                  <a:gd name="T9" fmla="*/ 26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32">
                    <a:moveTo>
                      <a:pt x="27" y="26"/>
                    </a:moveTo>
                    <a:cubicBezTo>
                      <a:pt x="38" y="19"/>
                      <a:pt x="42" y="5"/>
                      <a:pt x="42" y="5"/>
                    </a:cubicBezTo>
                    <a:cubicBezTo>
                      <a:pt x="42" y="5"/>
                      <a:pt x="28" y="0"/>
                      <a:pt x="16" y="6"/>
                    </a:cubicBezTo>
                    <a:cubicBezTo>
                      <a:pt x="5" y="13"/>
                      <a:pt x="0" y="27"/>
                      <a:pt x="0" y="27"/>
                    </a:cubicBezTo>
                    <a:cubicBezTo>
                      <a:pt x="0" y="27"/>
                      <a:pt x="15" y="32"/>
                      <a:pt x="27" y="2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" name="Freeform 153"/>
              <p:cNvSpPr>
                <a:spLocks/>
              </p:cNvSpPr>
              <p:nvPr/>
            </p:nvSpPr>
            <p:spPr bwMode="auto">
              <a:xfrm>
                <a:off x="2947543" y="2093472"/>
                <a:ext cx="36161" cy="59805"/>
              </a:xfrm>
              <a:custGeom>
                <a:avLst/>
                <a:gdLst>
                  <a:gd name="T0" fmla="*/ 3 w 21"/>
                  <a:gd name="T1" fmla="*/ 16 h 35"/>
                  <a:gd name="T2" fmla="*/ 7 w 21"/>
                  <a:gd name="T3" fmla="*/ 35 h 35"/>
                  <a:gd name="T4" fmla="*/ 19 w 21"/>
                  <a:gd name="T5" fmla="*/ 20 h 35"/>
                  <a:gd name="T6" fmla="*/ 15 w 21"/>
                  <a:gd name="T7" fmla="*/ 0 h 35"/>
                  <a:gd name="T8" fmla="*/ 3 w 21"/>
                  <a:gd name="T9" fmla="*/ 16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35">
                    <a:moveTo>
                      <a:pt x="3" y="16"/>
                    </a:moveTo>
                    <a:cubicBezTo>
                      <a:pt x="0" y="26"/>
                      <a:pt x="7" y="35"/>
                      <a:pt x="7" y="35"/>
                    </a:cubicBezTo>
                    <a:cubicBezTo>
                      <a:pt x="7" y="35"/>
                      <a:pt x="16" y="29"/>
                      <a:pt x="19" y="20"/>
                    </a:cubicBezTo>
                    <a:cubicBezTo>
                      <a:pt x="21" y="10"/>
                      <a:pt x="15" y="0"/>
                      <a:pt x="15" y="0"/>
                    </a:cubicBezTo>
                    <a:cubicBezTo>
                      <a:pt x="15" y="0"/>
                      <a:pt x="5" y="6"/>
                      <a:pt x="3" y="1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" name="Freeform 154"/>
              <p:cNvSpPr>
                <a:spLocks/>
              </p:cNvSpPr>
              <p:nvPr/>
            </p:nvSpPr>
            <p:spPr bwMode="auto">
              <a:xfrm>
                <a:off x="3210404" y="1755508"/>
                <a:ext cx="30598" cy="40334"/>
              </a:xfrm>
              <a:custGeom>
                <a:avLst/>
                <a:gdLst>
                  <a:gd name="T0" fmla="*/ 14 w 18"/>
                  <a:gd name="T1" fmla="*/ 15 h 23"/>
                  <a:gd name="T2" fmla="*/ 16 w 18"/>
                  <a:gd name="T3" fmla="*/ 0 h 23"/>
                  <a:gd name="T4" fmla="*/ 4 w 18"/>
                  <a:gd name="T5" fmla="*/ 9 h 23"/>
                  <a:gd name="T6" fmla="*/ 2 w 18"/>
                  <a:gd name="T7" fmla="*/ 23 h 23"/>
                  <a:gd name="T8" fmla="*/ 14 w 18"/>
                  <a:gd name="T9" fmla="*/ 15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23">
                    <a:moveTo>
                      <a:pt x="14" y="15"/>
                    </a:moveTo>
                    <a:cubicBezTo>
                      <a:pt x="18" y="8"/>
                      <a:pt x="16" y="0"/>
                      <a:pt x="16" y="0"/>
                    </a:cubicBezTo>
                    <a:cubicBezTo>
                      <a:pt x="16" y="0"/>
                      <a:pt x="8" y="2"/>
                      <a:pt x="4" y="9"/>
                    </a:cubicBezTo>
                    <a:cubicBezTo>
                      <a:pt x="0" y="15"/>
                      <a:pt x="2" y="23"/>
                      <a:pt x="2" y="23"/>
                    </a:cubicBezTo>
                    <a:cubicBezTo>
                      <a:pt x="2" y="23"/>
                      <a:pt x="11" y="21"/>
                      <a:pt x="14" y="1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" name="Freeform 155"/>
              <p:cNvSpPr>
                <a:spLocks/>
              </p:cNvSpPr>
              <p:nvPr/>
            </p:nvSpPr>
            <p:spPr bwMode="auto">
              <a:xfrm>
                <a:off x="3167289" y="1747163"/>
                <a:ext cx="43115" cy="48678"/>
              </a:xfrm>
              <a:custGeom>
                <a:avLst/>
                <a:gdLst>
                  <a:gd name="T0" fmla="*/ 24 w 25"/>
                  <a:gd name="T1" fmla="*/ 28 h 28"/>
                  <a:gd name="T2" fmla="*/ 19 w 25"/>
                  <a:gd name="T3" fmla="*/ 9 h 28"/>
                  <a:gd name="T4" fmla="*/ 1 w 25"/>
                  <a:gd name="T5" fmla="*/ 0 h 28"/>
                  <a:gd name="T6" fmla="*/ 6 w 25"/>
                  <a:gd name="T7" fmla="*/ 19 h 28"/>
                  <a:gd name="T8" fmla="*/ 24 w 25"/>
                  <a:gd name="T9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28">
                    <a:moveTo>
                      <a:pt x="24" y="28"/>
                    </a:moveTo>
                    <a:cubicBezTo>
                      <a:pt x="24" y="28"/>
                      <a:pt x="25" y="17"/>
                      <a:pt x="19" y="9"/>
                    </a:cubicBezTo>
                    <a:cubicBezTo>
                      <a:pt x="13" y="2"/>
                      <a:pt x="1" y="0"/>
                      <a:pt x="1" y="0"/>
                    </a:cubicBezTo>
                    <a:cubicBezTo>
                      <a:pt x="1" y="0"/>
                      <a:pt x="0" y="12"/>
                      <a:pt x="6" y="19"/>
                    </a:cubicBezTo>
                    <a:cubicBezTo>
                      <a:pt x="13" y="27"/>
                      <a:pt x="24" y="28"/>
                      <a:pt x="24" y="2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" name="Freeform 156"/>
              <p:cNvSpPr>
                <a:spLocks/>
              </p:cNvSpPr>
              <p:nvPr/>
            </p:nvSpPr>
            <p:spPr bwMode="auto">
              <a:xfrm>
                <a:off x="3165898" y="1795841"/>
                <a:ext cx="45897" cy="22253"/>
              </a:xfrm>
              <a:custGeom>
                <a:avLst/>
                <a:gdLst>
                  <a:gd name="T0" fmla="*/ 14 w 27"/>
                  <a:gd name="T1" fmla="*/ 12 h 13"/>
                  <a:gd name="T2" fmla="*/ 27 w 27"/>
                  <a:gd name="T3" fmla="*/ 7 h 13"/>
                  <a:gd name="T4" fmla="*/ 14 w 27"/>
                  <a:gd name="T5" fmla="*/ 0 h 13"/>
                  <a:gd name="T6" fmla="*/ 0 w 27"/>
                  <a:gd name="T7" fmla="*/ 6 h 13"/>
                  <a:gd name="T8" fmla="*/ 14 w 27"/>
                  <a:gd name="T9" fmla="*/ 12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13">
                    <a:moveTo>
                      <a:pt x="14" y="12"/>
                    </a:moveTo>
                    <a:cubicBezTo>
                      <a:pt x="21" y="13"/>
                      <a:pt x="27" y="7"/>
                      <a:pt x="27" y="7"/>
                    </a:cubicBezTo>
                    <a:cubicBezTo>
                      <a:pt x="27" y="7"/>
                      <a:pt x="22" y="1"/>
                      <a:pt x="14" y="0"/>
                    </a:cubicBezTo>
                    <a:cubicBezTo>
                      <a:pt x="7" y="0"/>
                      <a:pt x="0" y="6"/>
                      <a:pt x="0" y="6"/>
                    </a:cubicBezTo>
                    <a:cubicBezTo>
                      <a:pt x="0" y="6"/>
                      <a:pt x="6" y="12"/>
                      <a:pt x="14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" name="Freeform 157"/>
              <p:cNvSpPr>
                <a:spLocks/>
              </p:cNvSpPr>
              <p:nvPr/>
            </p:nvSpPr>
            <p:spPr bwMode="auto">
              <a:xfrm>
                <a:off x="5477410" y="2610851"/>
                <a:ext cx="34770" cy="41724"/>
              </a:xfrm>
              <a:custGeom>
                <a:avLst/>
                <a:gdLst>
                  <a:gd name="T0" fmla="*/ 15 w 20"/>
                  <a:gd name="T1" fmla="*/ 9 h 25"/>
                  <a:gd name="T2" fmla="*/ 2 w 20"/>
                  <a:gd name="T3" fmla="*/ 0 h 25"/>
                  <a:gd name="T4" fmla="*/ 4 w 20"/>
                  <a:gd name="T5" fmla="*/ 17 h 25"/>
                  <a:gd name="T6" fmla="*/ 18 w 20"/>
                  <a:gd name="T7" fmla="*/ 25 h 25"/>
                  <a:gd name="T8" fmla="*/ 15 w 20"/>
                  <a:gd name="T9" fmla="*/ 9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25">
                    <a:moveTo>
                      <a:pt x="15" y="9"/>
                    </a:moveTo>
                    <a:cubicBezTo>
                      <a:pt x="11" y="2"/>
                      <a:pt x="2" y="0"/>
                      <a:pt x="2" y="0"/>
                    </a:cubicBezTo>
                    <a:cubicBezTo>
                      <a:pt x="2" y="0"/>
                      <a:pt x="0" y="10"/>
                      <a:pt x="4" y="17"/>
                    </a:cubicBezTo>
                    <a:cubicBezTo>
                      <a:pt x="8" y="23"/>
                      <a:pt x="18" y="25"/>
                      <a:pt x="18" y="25"/>
                    </a:cubicBezTo>
                    <a:cubicBezTo>
                      <a:pt x="18" y="25"/>
                      <a:pt x="20" y="16"/>
                      <a:pt x="15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" name="Freeform 158"/>
              <p:cNvSpPr>
                <a:spLocks/>
              </p:cNvSpPr>
              <p:nvPr/>
            </p:nvSpPr>
            <p:spPr bwMode="auto">
              <a:xfrm>
                <a:off x="5482973" y="2580253"/>
                <a:ext cx="66758" cy="37552"/>
              </a:xfrm>
              <a:custGeom>
                <a:avLst/>
                <a:gdLst>
                  <a:gd name="T0" fmla="*/ 22 w 39"/>
                  <a:gd name="T1" fmla="*/ 20 h 22"/>
                  <a:gd name="T2" fmla="*/ 39 w 39"/>
                  <a:gd name="T3" fmla="*/ 7 h 22"/>
                  <a:gd name="T4" fmla="*/ 18 w 39"/>
                  <a:gd name="T5" fmla="*/ 2 h 22"/>
                  <a:gd name="T6" fmla="*/ 0 w 39"/>
                  <a:gd name="T7" fmla="*/ 15 h 22"/>
                  <a:gd name="T8" fmla="*/ 22 w 39"/>
                  <a:gd name="T9" fmla="*/ 2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22">
                    <a:moveTo>
                      <a:pt x="22" y="20"/>
                    </a:moveTo>
                    <a:cubicBezTo>
                      <a:pt x="32" y="18"/>
                      <a:pt x="39" y="7"/>
                      <a:pt x="39" y="7"/>
                    </a:cubicBezTo>
                    <a:cubicBezTo>
                      <a:pt x="39" y="7"/>
                      <a:pt x="28" y="0"/>
                      <a:pt x="18" y="2"/>
                    </a:cubicBezTo>
                    <a:cubicBezTo>
                      <a:pt x="7" y="5"/>
                      <a:pt x="0" y="15"/>
                      <a:pt x="0" y="15"/>
                    </a:cubicBezTo>
                    <a:cubicBezTo>
                      <a:pt x="0" y="15"/>
                      <a:pt x="11" y="22"/>
                      <a:pt x="22" y="2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" name="Freeform 159"/>
              <p:cNvSpPr>
                <a:spLocks/>
              </p:cNvSpPr>
              <p:nvPr/>
            </p:nvSpPr>
            <p:spPr bwMode="auto">
              <a:xfrm>
                <a:off x="5466284" y="2559391"/>
                <a:ext cx="33379" cy="44506"/>
              </a:xfrm>
              <a:custGeom>
                <a:avLst/>
                <a:gdLst>
                  <a:gd name="T0" fmla="*/ 16 w 20"/>
                  <a:gd name="T1" fmla="*/ 16 h 26"/>
                  <a:gd name="T2" fmla="*/ 17 w 20"/>
                  <a:gd name="T3" fmla="*/ 0 h 26"/>
                  <a:gd name="T4" fmla="*/ 4 w 20"/>
                  <a:gd name="T5" fmla="*/ 10 h 26"/>
                  <a:gd name="T6" fmla="*/ 3 w 20"/>
                  <a:gd name="T7" fmla="*/ 26 h 26"/>
                  <a:gd name="T8" fmla="*/ 16 w 20"/>
                  <a:gd name="T9" fmla="*/ 1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26">
                    <a:moveTo>
                      <a:pt x="16" y="16"/>
                    </a:moveTo>
                    <a:cubicBezTo>
                      <a:pt x="20" y="9"/>
                      <a:pt x="17" y="0"/>
                      <a:pt x="17" y="0"/>
                    </a:cubicBezTo>
                    <a:cubicBezTo>
                      <a:pt x="17" y="0"/>
                      <a:pt x="8" y="3"/>
                      <a:pt x="4" y="10"/>
                    </a:cubicBezTo>
                    <a:cubicBezTo>
                      <a:pt x="0" y="17"/>
                      <a:pt x="3" y="26"/>
                      <a:pt x="3" y="26"/>
                    </a:cubicBezTo>
                    <a:cubicBezTo>
                      <a:pt x="3" y="26"/>
                      <a:pt x="12" y="24"/>
                      <a:pt x="16" y="1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" name="Freeform 160"/>
              <p:cNvSpPr>
                <a:spLocks/>
              </p:cNvSpPr>
              <p:nvPr/>
            </p:nvSpPr>
            <p:spPr bwMode="auto">
              <a:xfrm>
                <a:off x="5980880" y="2539920"/>
                <a:ext cx="36161" cy="43115"/>
              </a:xfrm>
              <a:custGeom>
                <a:avLst/>
                <a:gdLst>
                  <a:gd name="T0" fmla="*/ 18 w 21"/>
                  <a:gd name="T1" fmla="*/ 25 h 25"/>
                  <a:gd name="T2" fmla="*/ 16 w 21"/>
                  <a:gd name="T3" fmla="*/ 9 h 25"/>
                  <a:gd name="T4" fmla="*/ 2 w 21"/>
                  <a:gd name="T5" fmla="*/ 0 h 25"/>
                  <a:gd name="T6" fmla="*/ 5 w 21"/>
                  <a:gd name="T7" fmla="*/ 16 h 25"/>
                  <a:gd name="T8" fmla="*/ 18 w 21"/>
                  <a:gd name="T9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25">
                    <a:moveTo>
                      <a:pt x="18" y="25"/>
                    </a:moveTo>
                    <a:cubicBezTo>
                      <a:pt x="18" y="25"/>
                      <a:pt x="21" y="15"/>
                      <a:pt x="16" y="9"/>
                    </a:cubicBezTo>
                    <a:cubicBezTo>
                      <a:pt x="12" y="2"/>
                      <a:pt x="2" y="0"/>
                      <a:pt x="2" y="0"/>
                    </a:cubicBezTo>
                    <a:cubicBezTo>
                      <a:pt x="2" y="0"/>
                      <a:pt x="0" y="9"/>
                      <a:pt x="5" y="16"/>
                    </a:cubicBezTo>
                    <a:cubicBezTo>
                      <a:pt x="9" y="23"/>
                      <a:pt x="18" y="25"/>
                      <a:pt x="18" y="2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" name="Freeform 161"/>
              <p:cNvSpPr>
                <a:spLocks/>
              </p:cNvSpPr>
              <p:nvPr/>
            </p:nvSpPr>
            <p:spPr bwMode="auto">
              <a:xfrm>
                <a:off x="5987835" y="2507931"/>
                <a:ext cx="66758" cy="38942"/>
              </a:xfrm>
              <a:custGeom>
                <a:avLst/>
                <a:gdLst>
                  <a:gd name="T0" fmla="*/ 39 w 39"/>
                  <a:gd name="T1" fmla="*/ 7 h 23"/>
                  <a:gd name="T2" fmla="*/ 18 w 39"/>
                  <a:gd name="T3" fmla="*/ 3 h 23"/>
                  <a:gd name="T4" fmla="*/ 0 w 39"/>
                  <a:gd name="T5" fmla="*/ 16 h 23"/>
                  <a:gd name="T6" fmla="*/ 21 w 39"/>
                  <a:gd name="T7" fmla="*/ 20 h 23"/>
                  <a:gd name="T8" fmla="*/ 39 w 39"/>
                  <a:gd name="T9" fmla="*/ 7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23">
                    <a:moveTo>
                      <a:pt x="39" y="7"/>
                    </a:moveTo>
                    <a:cubicBezTo>
                      <a:pt x="39" y="7"/>
                      <a:pt x="28" y="0"/>
                      <a:pt x="18" y="3"/>
                    </a:cubicBezTo>
                    <a:cubicBezTo>
                      <a:pt x="7" y="5"/>
                      <a:pt x="0" y="16"/>
                      <a:pt x="0" y="16"/>
                    </a:cubicBezTo>
                    <a:cubicBezTo>
                      <a:pt x="0" y="16"/>
                      <a:pt x="11" y="23"/>
                      <a:pt x="21" y="20"/>
                    </a:cubicBezTo>
                    <a:cubicBezTo>
                      <a:pt x="32" y="18"/>
                      <a:pt x="39" y="7"/>
                      <a:pt x="39" y="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" name="Freeform 162"/>
              <p:cNvSpPr>
                <a:spLocks/>
              </p:cNvSpPr>
              <p:nvPr/>
            </p:nvSpPr>
            <p:spPr bwMode="auto">
              <a:xfrm>
                <a:off x="5971145" y="2489851"/>
                <a:ext cx="34770" cy="41724"/>
              </a:xfrm>
              <a:custGeom>
                <a:avLst/>
                <a:gdLst>
                  <a:gd name="T0" fmla="*/ 16 w 20"/>
                  <a:gd name="T1" fmla="*/ 16 h 25"/>
                  <a:gd name="T2" fmla="*/ 17 w 20"/>
                  <a:gd name="T3" fmla="*/ 0 h 25"/>
                  <a:gd name="T4" fmla="*/ 4 w 20"/>
                  <a:gd name="T5" fmla="*/ 9 h 25"/>
                  <a:gd name="T6" fmla="*/ 3 w 20"/>
                  <a:gd name="T7" fmla="*/ 25 h 25"/>
                  <a:gd name="T8" fmla="*/ 16 w 20"/>
                  <a:gd name="T9" fmla="*/ 16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25">
                    <a:moveTo>
                      <a:pt x="16" y="16"/>
                    </a:moveTo>
                    <a:cubicBezTo>
                      <a:pt x="20" y="9"/>
                      <a:pt x="17" y="0"/>
                      <a:pt x="17" y="0"/>
                    </a:cubicBezTo>
                    <a:cubicBezTo>
                      <a:pt x="17" y="0"/>
                      <a:pt x="8" y="2"/>
                      <a:pt x="4" y="9"/>
                    </a:cubicBezTo>
                    <a:cubicBezTo>
                      <a:pt x="0" y="16"/>
                      <a:pt x="3" y="25"/>
                      <a:pt x="3" y="25"/>
                    </a:cubicBezTo>
                    <a:cubicBezTo>
                      <a:pt x="3" y="25"/>
                      <a:pt x="12" y="23"/>
                      <a:pt x="16" y="1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" name="Freeform 163"/>
              <p:cNvSpPr>
                <a:spLocks/>
              </p:cNvSpPr>
              <p:nvPr/>
            </p:nvSpPr>
            <p:spPr bwMode="auto">
              <a:xfrm>
                <a:off x="6083800" y="2169967"/>
                <a:ext cx="36161" cy="41724"/>
              </a:xfrm>
              <a:custGeom>
                <a:avLst/>
                <a:gdLst>
                  <a:gd name="T0" fmla="*/ 2 w 21"/>
                  <a:gd name="T1" fmla="*/ 0 h 24"/>
                  <a:gd name="T2" fmla="*/ 5 w 21"/>
                  <a:gd name="T3" fmla="*/ 16 h 24"/>
                  <a:gd name="T4" fmla="*/ 19 w 21"/>
                  <a:gd name="T5" fmla="*/ 24 h 24"/>
                  <a:gd name="T6" fmla="*/ 16 w 21"/>
                  <a:gd name="T7" fmla="*/ 8 h 24"/>
                  <a:gd name="T8" fmla="*/ 2 w 21"/>
                  <a:gd name="T9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24">
                    <a:moveTo>
                      <a:pt x="2" y="0"/>
                    </a:moveTo>
                    <a:cubicBezTo>
                      <a:pt x="2" y="0"/>
                      <a:pt x="0" y="9"/>
                      <a:pt x="5" y="16"/>
                    </a:cubicBezTo>
                    <a:cubicBezTo>
                      <a:pt x="9" y="23"/>
                      <a:pt x="19" y="24"/>
                      <a:pt x="19" y="24"/>
                    </a:cubicBezTo>
                    <a:cubicBezTo>
                      <a:pt x="19" y="24"/>
                      <a:pt x="21" y="15"/>
                      <a:pt x="16" y="8"/>
                    </a:cubicBezTo>
                    <a:cubicBezTo>
                      <a:pt x="12" y="1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" name="Freeform 164"/>
              <p:cNvSpPr>
                <a:spLocks/>
              </p:cNvSpPr>
              <p:nvPr/>
            </p:nvSpPr>
            <p:spPr bwMode="auto">
              <a:xfrm>
                <a:off x="6090754" y="2137978"/>
                <a:ext cx="66758" cy="37552"/>
              </a:xfrm>
              <a:custGeom>
                <a:avLst/>
                <a:gdLst>
                  <a:gd name="T0" fmla="*/ 0 w 39"/>
                  <a:gd name="T1" fmla="*/ 15 h 22"/>
                  <a:gd name="T2" fmla="*/ 21 w 39"/>
                  <a:gd name="T3" fmla="*/ 20 h 22"/>
                  <a:gd name="T4" fmla="*/ 39 w 39"/>
                  <a:gd name="T5" fmla="*/ 7 h 22"/>
                  <a:gd name="T6" fmla="*/ 18 w 39"/>
                  <a:gd name="T7" fmla="*/ 2 h 22"/>
                  <a:gd name="T8" fmla="*/ 0 w 39"/>
                  <a:gd name="T9" fmla="*/ 15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22">
                    <a:moveTo>
                      <a:pt x="0" y="15"/>
                    </a:moveTo>
                    <a:cubicBezTo>
                      <a:pt x="0" y="15"/>
                      <a:pt x="11" y="22"/>
                      <a:pt x="21" y="20"/>
                    </a:cubicBezTo>
                    <a:cubicBezTo>
                      <a:pt x="32" y="18"/>
                      <a:pt x="39" y="7"/>
                      <a:pt x="39" y="7"/>
                    </a:cubicBezTo>
                    <a:cubicBezTo>
                      <a:pt x="39" y="7"/>
                      <a:pt x="28" y="0"/>
                      <a:pt x="18" y="2"/>
                    </a:cubicBezTo>
                    <a:cubicBezTo>
                      <a:pt x="7" y="5"/>
                      <a:pt x="0" y="15"/>
                      <a:pt x="0" y="1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" name="Freeform 165"/>
              <p:cNvSpPr>
                <a:spLocks/>
              </p:cNvSpPr>
              <p:nvPr/>
            </p:nvSpPr>
            <p:spPr bwMode="auto">
              <a:xfrm>
                <a:off x="6074065" y="2117117"/>
                <a:ext cx="33379" cy="44506"/>
              </a:xfrm>
              <a:custGeom>
                <a:avLst/>
                <a:gdLst>
                  <a:gd name="T0" fmla="*/ 16 w 20"/>
                  <a:gd name="T1" fmla="*/ 17 h 26"/>
                  <a:gd name="T2" fmla="*/ 17 w 20"/>
                  <a:gd name="T3" fmla="*/ 0 h 26"/>
                  <a:gd name="T4" fmla="*/ 4 w 20"/>
                  <a:gd name="T5" fmla="*/ 10 h 26"/>
                  <a:gd name="T6" fmla="*/ 3 w 20"/>
                  <a:gd name="T7" fmla="*/ 26 h 26"/>
                  <a:gd name="T8" fmla="*/ 16 w 20"/>
                  <a:gd name="T9" fmla="*/ 17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26">
                    <a:moveTo>
                      <a:pt x="16" y="17"/>
                    </a:moveTo>
                    <a:cubicBezTo>
                      <a:pt x="20" y="9"/>
                      <a:pt x="17" y="0"/>
                      <a:pt x="17" y="0"/>
                    </a:cubicBezTo>
                    <a:cubicBezTo>
                      <a:pt x="17" y="0"/>
                      <a:pt x="8" y="3"/>
                      <a:pt x="4" y="10"/>
                    </a:cubicBezTo>
                    <a:cubicBezTo>
                      <a:pt x="0" y="17"/>
                      <a:pt x="3" y="26"/>
                      <a:pt x="3" y="26"/>
                    </a:cubicBezTo>
                    <a:cubicBezTo>
                      <a:pt x="3" y="26"/>
                      <a:pt x="12" y="24"/>
                      <a:pt x="16" y="1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" name="Freeform 166"/>
              <p:cNvSpPr>
                <a:spLocks/>
              </p:cNvSpPr>
              <p:nvPr/>
            </p:nvSpPr>
            <p:spPr bwMode="auto">
              <a:xfrm>
                <a:off x="5876571" y="1939094"/>
                <a:ext cx="34770" cy="44506"/>
              </a:xfrm>
              <a:custGeom>
                <a:avLst/>
                <a:gdLst>
                  <a:gd name="T0" fmla="*/ 17 w 20"/>
                  <a:gd name="T1" fmla="*/ 26 h 26"/>
                  <a:gd name="T2" fmla="*/ 16 w 20"/>
                  <a:gd name="T3" fmla="*/ 10 h 26"/>
                  <a:gd name="T4" fmla="*/ 3 w 20"/>
                  <a:gd name="T5" fmla="*/ 0 h 26"/>
                  <a:gd name="T6" fmla="*/ 4 w 20"/>
                  <a:gd name="T7" fmla="*/ 16 h 26"/>
                  <a:gd name="T8" fmla="*/ 17 w 20"/>
                  <a:gd name="T9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26">
                    <a:moveTo>
                      <a:pt x="17" y="26"/>
                    </a:moveTo>
                    <a:cubicBezTo>
                      <a:pt x="17" y="26"/>
                      <a:pt x="20" y="17"/>
                      <a:pt x="16" y="10"/>
                    </a:cubicBezTo>
                    <a:cubicBezTo>
                      <a:pt x="12" y="3"/>
                      <a:pt x="3" y="0"/>
                      <a:pt x="3" y="0"/>
                    </a:cubicBezTo>
                    <a:cubicBezTo>
                      <a:pt x="3" y="0"/>
                      <a:pt x="0" y="9"/>
                      <a:pt x="4" y="16"/>
                    </a:cubicBezTo>
                    <a:cubicBezTo>
                      <a:pt x="8" y="24"/>
                      <a:pt x="17" y="26"/>
                      <a:pt x="17" y="2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7" name="Freeform 167"/>
              <p:cNvSpPr>
                <a:spLocks/>
              </p:cNvSpPr>
              <p:nvPr/>
            </p:nvSpPr>
            <p:spPr bwMode="auto">
              <a:xfrm>
                <a:off x="5886306" y="1911278"/>
                <a:ext cx="65368" cy="36161"/>
              </a:xfrm>
              <a:custGeom>
                <a:avLst/>
                <a:gdLst>
                  <a:gd name="T0" fmla="*/ 19 w 39"/>
                  <a:gd name="T1" fmla="*/ 2 h 21"/>
                  <a:gd name="T2" fmla="*/ 0 w 39"/>
                  <a:gd name="T3" fmla="*/ 13 h 21"/>
                  <a:gd name="T4" fmla="*/ 21 w 39"/>
                  <a:gd name="T5" fmla="*/ 19 h 21"/>
                  <a:gd name="T6" fmla="*/ 39 w 39"/>
                  <a:gd name="T7" fmla="*/ 8 h 21"/>
                  <a:gd name="T8" fmla="*/ 19 w 39"/>
                  <a:gd name="T9" fmla="*/ 2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21">
                    <a:moveTo>
                      <a:pt x="19" y="2"/>
                    </a:moveTo>
                    <a:cubicBezTo>
                      <a:pt x="8" y="3"/>
                      <a:pt x="0" y="13"/>
                      <a:pt x="0" y="13"/>
                    </a:cubicBezTo>
                    <a:cubicBezTo>
                      <a:pt x="0" y="13"/>
                      <a:pt x="10" y="21"/>
                      <a:pt x="21" y="19"/>
                    </a:cubicBezTo>
                    <a:cubicBezTo>
                      <a:pt x="32" y="18"/>
                      <a:pt x="39" y="8"/>
                      <a:pt x="39" y="8"/>
                    </a:cubicBezTo>
                    <a:cubicBezTo>
                      <a:pt x="39" y="8"/>
                      <a:pt x="29" y="0"/>
                      <a:pt x="19" y="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8" name="Freeform 168"/>
              <p:cNvSpPr>
                <a:spLocks/>
              </p:cNvSpPr>
              <p:nvPr/>
            </p:nvSpPr>
            <p:spPr bwMode="auto">
              <a:xfrm>
                <a:off x="5871008" y="1889025"/>
                <a:ext cx="33379" cy="41724"/>
              </a:xfrm>
              <a:custGeom>
                <a:avLst/>
                <a:gdLst>
                  <a:gd name="T0" fmla="*/ 16 w 20"/>
                  <a:gd name="T1" fmla="*/ 16 h 24"/>
                  <a:gd name="T2" fmla="*/ 18 w 20"/>
                  <a:gd name="T3" fmla="*/ 0 h 24"/>
                  <a:gd name="T4" fmla="*/ 4 w 20"/>
                  <a:gd name="T5" fmla="*/ 8 h 24"/>
                  <a:gd name="T6" fmla="*/ 2 w 20"/>
                  <a:gd name="T7" fmla="*/ 24 h 24"/>
                  <a:gd name="T8" fmla="*/ 16 w 20"/>
                  <a:gd name="T9" fmla="*/ 16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24">
                    <a:moveTo>
                      <a:pt x="16" y="16"/>
                    </a:moveTo>
                    <a:cubicBezTo>
                      <a:pt x="20" y="9"/>
                      <a:pt x="18" y="0"/>
                      <a:pt x="18" y="0"/>
                    </a:cubicBezTo>
                    <a:cubicBezTo>
                      <a:pt x="18" y="0"/>
                      <a:pt x="9" y="2"/>
                      <a:pt x="4" y="8"/>
                    </a:cubicBezTo>
                    <a:cubicBezTo>
                      <a:pt x="0" y="15"/>
                      <a:pt x="2" y="24"/>
                      <a:pt x="2" y="24"/>
                    </a:cubicBezTo>
                    <a:cubicBezTo>
                      <a:pt x="2" y="24"/>
                      <a:pt x="11" y="23"/>
                      <a:pt x="16" y="1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9" name="Freeform 169"/>
              <p:cNvSpPr>
                <a:spLocks/>
              </p:cNvSpPr>
              <p:nvPr/>
            </p:nvSpPr>
            <p:spPr bwMode="auto">
              <a:xfrm>
                <a:off x="5334158" y="1662324"/>
                <a:ext cx="18081" cy="23644"/>
              </a:xfrm>
              <a:custGeom>
                <a:avLst/>
                <a:gdLst>
                  <a:gd name="T0" fmla="*/ 1 w 10"/>
                  <a:gd name="T1" fmla="*/ 0 h 14"/>
                  <a:gd name="T2" fmla="*/ 2 w 10"/>
                  <a:gd name="T3" fmla="*/ 8 h 14"/>
                  <a:gd name="T4" fmla="*/ 9 w 10"/>
                  <a:gd name="T5" fmla="*/ 14 h 14"/>
                  <a:gd name="T6" fmla="*/ 8 w 10"/>
                  <a:gd name="T7" fmla="*/ 5 h 14"/>
                  <a:gd name="T8" fmla="*/ 1 w 10"/>
                  <a:gd name="T9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14">
                    <a:moveTo>
                      <a:pt x="1" y="0"/>
                    </a:moveTo>
                    <a:cubicBezTo>
                      <a:pt x="1" y="0"/>
                      <a:pt x="0" y="5"/>
                      <a:pt x="2" y="8"/>
                    </a:cubicBezTo>
                    <a:cubicBezTo>
                      <a:pt x="4" y="12"/>
                      <a:pt x="9" y="14"/>
                      <a:pt x="9" y="14"/>
                    </a:cubicBezTo>
                    <a:cubicBezTo>
                      <a:pt x="9" y="14"/>
                      <a:pt x="10" y="9"/>
                      <a:pt x="8" y="5"/>
                    </a:cubicBezTo>
                    <a:cubicBezTo>
                      <a:pt x="6" y="1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0" name="Freeform 170"/>
              <p:cNvSpPr>
                <a:spLocks/>
              </p:cNvSpPr>
              <p:nvPr/>
            </p:nvSpPr>
            <p:spPr bwMode="auto">
              <a:xfrm>
                <a:off x="5338330" y="1647026"/>
                <a:ext cx="36161" cy="19471"/>
              </a:xfrm>
              <a:custGeom>
                <a:avLst/>
                <a:gdLst>
                  <a:gd name="T0" fmla="*/ 0 w 21"/>
                  <a:gd name="T1" fmla="*/ 7 h 11"/>
                  <a:gd name="T2" fmla="*/ 11 w 21"/>
                  <a:gd name="T3" fmla="*/ 10 h 11"/>
                  <a:gd name="T4" fmla="*/ 21 w 21"/>
                  <a:gd name="T5" fmla="*/ 4 h 11"/>
                  <a:gd name="T6" fmla="*/ 10 w 21"/>
                  <a:gd name="T7" fmla="*/ 1 h 11"/>
                  <a:gd name="T8" fmla="*/ 0 w 21"/>
                  <a:gd name="T9" fmla="*/ 7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11">
                    <a:moveTo>
                      <a:pt x="0" y="7"/>
                    </a:moveTo>
                    <a:cubicBezTo>
                      <a:pt x="0" y="7"/>
                      <a:pt x="6" y="11"/>
                      <a:pt x="11" y="10"/>
                    </a:cubicBezTo>
                    <a:cubicBezTo>
                      <a:pt x="17" y="10"/>
                      <a:pt x="21" y="4"/>
                      <a:pt x="21" y="4"/>
                    </a:cubicBezTo>
                    <a:cubicBezTo>
                      <a:pt x="21" y="4"/>
                      <a:pt x="16" y="0"/>
                      <a:pt x="10" y="1"/>
                    </a:cubicBezTo>
                    <a:cubicBezTo>
                      <a:pt x="4" y="2"/>
                      <a:pt x="0" y="7"/>
                      <a:pt x="0" y="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1" name="Freeform 171"/>
              <p:cNvSpPr>
                <a:spLocks/>
              </p:cNvSpPr>
              <p:nvPr/>
            </p:nvSpPr>
            <p:spPr bwMode="auto">
              <a:xfrm>
                <a:off x="5329985" y="1634508"/>
                <a:ext cx="18081" cy="22253"/>
              </a:xfrm>
              <a:custGeom>
                <a:avLst/>
                <a:gdLst>
                  <a:gd name="T0" fmla="*/ 9 w 11"/>
                  <a:gd name="T1" fmla="*/ 8 h 13"/>
                  <a:gd name="T2" fmla="*/ 10 w 11"/>
                  <a:gd name="T3" fmla="*/ 0 h 13"/>
                  <a:gd name="T4" fmla="*/ 3 w 11"/>
                  <a:gd name="T5" fmla="*/ 4 h 13"/>
                  <a:gd name="T6" fmla="*/ 1 w 11"/>
                  <a:gd name="T7" fmla="*/ 13 h 13"/>
                  <a:gd name="T8" fmla="*/ 9 w 11"/>
                  <a:gd name="T9" fmla="*/ 8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13">
                    <a:moveTo>
                      <a:pt x="9" y="8"/>
                    </a:moveTo>
                    <a:cubicBezTo>
                      <a:pt x="11" y="5"/>
                      <a:pt x="10" y="0"/>
                      <a:pt x="10" y="0"/>
                    </a:cubicBezTo>
                    <a:cubicBezTo>
                      <a:pt x="10" y="0"/>
                      <a:pt x="5" y="1"/>
                      <a:pt x="3" y="4"/>
                    </a:cubicBezTo>
                    <a:cubicBezTo>
                      <a:pt x="0" y="8"/>
                      <a:pt x="1" y="13"/>
                      <a:pt x="1" y="13"/>
                    </a:cubicBezTo>
                    <a:cubicBezTo>
                      <a:pt x="1" y="13"/>
                      <a:pt x="6" y="12"/>
                      <a:pt x="9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" name="Freeform 172"/>
              <p:cNvSpPr>
                <a:spLocks/>
              </p:cNvSpPr>
              <p:nvPr/>
            </p:nvSpPr>
            <p:spPr bwMode="auto">
              <a:xfrm>
                <a:off x="4794527" y="1902933"/>
                <a:ext cx="23644" cy="18081"/>
              </a:xfrm>
              <a:custGeom>
                <a:avLst/>
                <a:gdLst>
                  <a:gd name="T0" fmla="*/ 14 w 14"/>
                  <a:gd name="T1" fmla="*/ 10 h 11"/>
                  <a:gd name="T2" fmla="*/ 9 w 14"/>
                  <a:gd name="T3" fmla="*/ 3 h 11"/>
                  <a:gd name="T4" fmla="*/ 0 w 14"/>
                  <a:gd name="T5" fmla="*/ 1 h 11"/>
                  <a:gd name="T6" fmla="*/ 5 w 14"/>
                  <a:gd name="T7" fmla="*/ 9 h 11"/>
                  <a:gd name="T8" fmla="*/ 14 w 14"/>
                  <a:gd name="T9" fmla="*/ 1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11">
                    <a:moveTo>
                      <a:pt x="14" y="10"/>
                    </a:moveTo>
                    <a:cubicBezTo>
                      <a:pt x="14" y="10"/>
                      <a:pt x="13" y="5"/>
                      <a:pt x="9" y="3"/>
                    </a:cubicBezTo>
                    <a:cubicBezTo>
                      <a:pt x="5" y="0"/>
                      <a:pt x="0" y="1"/>
                      <a:pt x="0" y="1"/>
                    </a:cubicBezTo>
                    <a:cubicBezTo>
                      <a:pt x="0" y="1"/>
                      <a:pt x="1" y="6"/>
                      <a:pt x="5" y="9"/>
                    </a:cubicBezTo>
                    <a:cubicBezTo>
                      <a:pt x="9" y="11"/>
                      <a:pt x="14" y="10"/>
                      <a:pt x="1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" name="Freeform 173"/>
              <p:cNvSpPr>
                <a:spLocks/>
              </p:cNvSpPr>
              <p:nvPr/>
            </p:nvSpPr>
            <p:spPr bwMode="auto">
              <a:xfrm>
                <a:off x="4795918" y="1879289"/>
                <a:ext cx="29207" cy="25034"/>
              </a:xfrm>
              <a:custGeom>
                <a:avLst/>
                <a:gdLst>
                  <a:gd name="T0" fmla="*/ 6 w 17"/>
                  <a:gd name="T1" fmla="*/ 3 h 15"/>
                  <a:gd name="T2" fmla="*/ 0 w 17"/>
                  <a:gd name="T3" fmla="*/ 13 h 15"/>
                  <a:gd name="T4" fmla="*/ 11 w 17"/>
                  <a:gd name="T5" fmla="*/ 11 h 15"/>
                  <a:gd name="T6" fmla="*/ 17 w 17"/>
                  <a:gd name="T7" fmla="*/ 1 h 15"/>
                  <a:gd name="T8" fmla="*/ 6 w 17"/>
                  <a:gd name="T9" fmla="*/ 3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15">
                    <a:moveTo>
                      <a:pt x="6" y="3"/>
                    </a:moveTo>
                    <a:cubicBezTo>
                      <a:pt x="1" y="7"/>
                      <a:pt x="0" y="13"/>
                      <a:pt x="0" y="13"/>
                    </a:cubicBezTo>
                    <a:cubicBezTo>
                      <a:pt x="0" y="13"/>
                      <a:pt x="6" y="15"/>
                      <a:pt x="11" y="11"/>
                    </a:cubicBezTo>
                    <a:cubicBezTo>
                      <a:pt x="16" y="8"/>
                      <a:pt x="17" y="1"/>
                      <a:pt x="17" y="1"/>
                    </a:cubicBezTo>
                    <a:cubicBezTo>
                      <a:pt x="17" y="1"/>
                      <a:pt x="10" y="0"/>
                      <a:pt x="6" y="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" name="Freeform 174"/>
              <p:cNvSpPr>
                <a:spLocks/>
              </p:cNvSpPr>
              <p:nvPr/>
            </p:nvSpPr>
            <p:spPr bwMode="auto">
              <a:xfrm>
                <a:off x="4782010" y="1877899"/>
                <a:ext cx="15299" cy="25034"/>
              </a:xfrm>
              <a:custGeom>
                <a:avLst/>
                <a:gdLst>
                  <a:gd name="T0" fmla="*/ 1 w 9"/>
                  <a:gd name="T1" fmla="*/ 7 h 15"/>
                  <a:gd name="T2" fmla="*/ 4 w 9"/>
                  <a:gd name="T3" fmla="*/ 15 h 15"/>
                  <a:gd name="T4" fmla="*/ 8 w 9"/>
                  <a:gd name="T5" fmla="*/ 8 h 15"/>
                  <a:gd name="T6" fmla="*/ 5 w 9"/>
                  <a:gd name="T7" fmla="*/ 0 h 15"/>
                  <a:gd name="T8" fmla="*/ 1 w 9"/>
                  <a:gd name="T9" fmla="*/ 7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15">
                    <a:moveTo>
                      <a:pt x="1" y="7"/>
                    </a:moveTo>
                    <a:cubicBezTo>
                      <a:pt x="0" y="11"/>
                      <a:pt x="4" y="15"/>
                      <a:pt x="4" y="15"/>
                    </a:cubicBezTo>
                    <a:cubicBezTo>
                      <a:pt x="4" y="15"/>
                      <a:pt x="8" y="12"/>
                      <a:pt x="8" y="8"/>
                    </a:cubicBezTo>
                    <a:cubicBezTo>
                      <a:pt x="9" y="3"/>
                      <a:pt x="5" y="0"/>
                      <a:pt x="5" y="0"/>
                    </a:cubicBezTo>
                    <a:cubicBezTo>
                      <a:pt x="5" y="0"/>
                      <a:pt x="1" y="3"/>
                      <a:pt x="1" y="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5" name="Freeform 175"/>
              <p:cNvSpPr>
                <a:spLocks/>
              </p:cNvSpPr>
              <p:nvPr/>
            </p:nvSpPr>
            <p:spPr bwMode="auto">
              <a:xfrm>
                <a:off x="5542778" y="1541325"/>
                <a:ext cx="31989" cy="50069"/>
              </a:xfrm>
              <a:custGeom>
                <a:avLst/>
                <a:gdLst>
                  <a:gd name="T0" fmla="*/ 16 w 19"/>
                  <a:gd name="T1" fmla="*/ 17 h 29"/>
                  <a:gd name="T2" fmla="*/ 15 w 19"/>
                  <a:gd name="T3" fmla="*/ 0 h 29"/>
                  <a:gd name="T4" fmla="*/ 3 w 19"/>
                  <a:gd name="T5" fmla="*/ 12 h 29"/>
                  <a:gd name="T6" fmla="*/ 4 w 19"/>
                  <a:gd name="T7" fmla="*/ 29 h 29"/>
                  <a:gd name="T8" fmla="*/ 16 w 19"/>
                  <a:gd name="T9" fmla="*/ 17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29">
                    <a:moveTo>
                      <a:pt x="16" y="17"/>
                    </a:moveTo>
                    <a:cubicBezTo>
                      <a:pt x="19" y="9"/>
                      <a:pt x="15" y="0"/>
                      <a:pt x="15" y="0"/>
                    </a:cubicBezTo>
                    <a:cubicBezTo>
                      <a:pt x="15" y="0"/>
                      <a:pt x="6" y="4"/>
                      <a:pt x="3" y="12"/>
                    </a:cubicBezTo>
                    <a:cubicBezTo>
                      <a:pt x="0" y="20"/>
                      <a:pt x="4" y="29"/>
                      <a:pt x="4" y="29"/>
                    </a:cubicBezTo>
                    <a:cubicBezTo>
                      <a:pt x="4" y="29"/>
                      <a:pt x="13" y="25"/>
                      <a:pt x="16" y="1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6" name="Freeform 176"/>
              <p:cNvSpPr>
                <a:spLocks/>
              </p:cNvSpPr>
              <p:nvPr/>
            </p:nvSpPr>
            <p:spPr bwMode="auto">
              <a:xfrm>
                <a:off x="5509399" y="1539933"/>
                <a:ext cx="25034" cy="52850"/>
              </a:xfrm>
              <a:custGeom>
                <a:avLst/>
                <a:gdLst>
                  <a:gd name="T0" fmla="*/ 9 w 15"/>
                  <a:gd name="T1" fmla="*/ 31 h 31"/>
                  <a:gd name="T2" fmla="*/ 15 w 15"/>
                  <a:gd name="T3" fmla="*/ 15 h 31"/>
                  <a:gd name="T4" fmla="*/ 7 w 15"/>
                  <a:gd name="T5" fmla="*/ 0 h 31"/>
                  <a:gd name="T6" fmla="*/ 1 w 15"/>
                  <a:gd name="T7" fmla="*/ 16 h 31"/>
                  <a:gd name="T8" fmla="*/ 9 w 15"/>
                  <a:gd name="T9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31">
                    <a:moveTo>
                      <a:pt x="9" y="31"/>
                    </a:moveTo>
                    <a:cubicBezTo>
                      <a:pt x="9" y="31"/>
                      <a:pt x="15" y="24"/>
                      <a:pt x="15" y="15"/>
                    </a:cubicBezTo>
                    <a:cubicBezTo>
                      <a:pt x="14" y="7"/>
                      <a:pt x="7" y="0"/>
                      <a:pt x="7" y="0"/>
                    </a:cubicBezTo>
                    <a:cubicBezTo>
                      <a:pt x="7" y="0"/>
                      <a:pt x="0" y="7"/>
                      <a:pt x="1" y="16"/>
                    </a:cubicBezTo>
                    <a:cubicBezTo>
                      <a:pt x="1" y="24"/>
                      <a:pt x="9" y="31"/>
                      <a:pt x="9" y="3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" name="Freeform 177"/>
              <p:cNvSpPr>
                <a:spLocks/>
              </p:cNvSpPr>
              <p:nvPr/>
            </p:nvSpPr>
            <p:spPr bwMode="auto">
              <a:xfrm>
                <a:off x="5467675" y="1556623"/>
                <a:ext cx="34770" cy="47287"/>
              </a:xfrm>
              <a:custGeom>
                <a:avLst/>
                <a:gdLst>
                  <a:gd name="T0" fmla="*/ 17 w 20"/>
                  <a:gd name="T1" fmla="*/ 28 h 28"/>
                  <a:gd name="T2" fmla="*/ 17 w 20"/>
                  <a:gd name="T3" fmla="*/ 11 h 28"/>
                  <a:gd name="T4" fmla="*/ 4 w 20"/>
                  <a:gd name="T5" fmla="*/ 0 h 28"/>
                  <a:gd name="T6" fmla="*/ 4 w 20"/>
                  <a:gd name="T7" fmla="*/ 17 h 28"/>
                  <a:gd name="T8" fmla="*/ 17 w 20"/>
                  <a:gd name="T9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28">
                    <a:moveTo>
                      <a:pt x="17" y="28"/>
                    </a:moveTo>
                    <a:cubicBezTo>
                      <a:pt x="17" y="28"/>
                      <a:pt x="20" y="19"/>
                      <a:pt x="17" y="11"/>
                    </a:cubicBezTo>
                    <a:cubicBezTo>
                      <a:pt x="13" y="3"/>
                      <a:pt x="4" y="0"/>
                      <a:pt x="4" y="0"/>
                    </a:cubicBezTo>
                    <a:cubicBezTo>
                      <a:pt x="4" y="0"/>
                      <a:pt x="0" y="9"/>
                      <a:pt x="4" y="17"/>
                    </a:cubicBezTo>
                    <a:cubicBezTo>
                      <a:pt x="7" y="24"/>
                      <a:pt x="17" y="28"/>
                      <a:pt x="17" y="2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" name="Freeform 178"/>
              <p:cNvSpPr>
                <a:spLocks/>
              </p:cNvSpPr>
              <p:nvPr/>
            </p:nvSpPr>
            <p:spPr bwMode="auto">
              <a:xfrm>
                <a:off x="3275772" y="2245070"/>
                <a:ext cx="23644" cy="50069"/>
              </a:xfrm>
              <a:custGeom>
                <a:avLst/>
                <a:gdLst>
                  <a:gd name="T0" fmla="*/ 13 w 14"/>
                  <a:gd name="T1" fmla="*/ 15 h 29"/>
                  <a:gd name="T2" fmla="*/ 8 w 14"/>
                  <a:gd name="T3" fmla="*/ 0 h 29"/>
                  <a:gd name="T4" fmla="*/ 0 w 14"/>
                  <a:gd name="T5" fmla="*/ 14 h 29"/>
                  <a:gd name="T6" fmla="*/ 6 w 14"/>
                  <a:gd name="T7" fmla="*/ 29 h 29"/>
                  <a:gd name="T8" fmla="*/ 13 w 14"/>
                  <a:gd name="T9" fmla="*/ 15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29">
                    <a:moveTo>
                      <a:pt x="13" y="15"/>
                    </a:moveTo>
                    <a:cubicBezTo>
                      <a:pt x="14" y="7"/>
                      <a:pt x="8" y="0"/>
                      <a:pt x="8" y="0"/>
                    </a:cubicBezTo>
                    <a:cubicBezTo>
                      <a:pt x="8" y="0"/>
                      <a:pt x="1" y="6"/>
                      <a:pt x="0" y="14"/>
                    </a:cubicBezTo>
                    <a:cubicBezTo>
                      <a:pt x="0" y="22"/>
                      <a:pt x="6" y="29"/>
                      <a:pt x="6" y="29"/>
                    </a:cubicBezTo>
                    <a:cubicBezTo>
                      <a:pt x="6" y="29"/>
                      <a:pt x="13" y="23"/>
                      <a:pt x="13" y="1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" name="Freeform 179"/>
              <p:cNvSpPr>
                <a:spLocks/>
              </p:cNvSpPr>
              <p:nvPr/>
            </p:nvSpPr>
            <p:spPr bwMode="auto">
              <a:xfrm>
                <a:off x="3304978" y="2236725"/>
                <a:ext cx="30598" cy="45897"/>
              </a:xfrm>
              <a:custGeom>
                <a:avLst/>
                <a:gdLst>
                  <a:gd name="T0" fmla="*/ 14 w 18"/>
                  <a:gd name="T1" fmla="*/ 27 h 27"/>
                  <a:gd name="T2" fmla="*/ 15 w 18"/>
                  <a:gd name="T3" fmla="*/ 11 h 27"/>
                  <a:gd name="T4" fmla="*/ 4 w 18"/>
                  <a:gd name="T5" fmla="*/ 0 h 27"/>
                  <a:gd name="T6" fmla="*/ 3 w 18"/>
                  <a:gd name="T7" fmla="*/ 16 h 27"/>
                  <a:gd name="T8" fmla="*/ 14 w 18"/>
                  <a:gd name="T9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27">
                    <a:moveTo>
                      <a:pt x="14" y="27"/>
                    </a:moveTo>
                    <a:cubicBezTo>
                      <a:pt x="14" y="27"/>
                      <a:pt x="18" y="19"/>
                      <a:pt x="15" y="11"/>
                    </a:cubicBezTo>
                    <a:cubicBezTo>
                      <a:pt x="12" y="4"/>
                      <a:pt x="4" y="0"/>
                      <a:pt x="4" y="0"/>
                    </a:cubicBezTo>
                    <a:cubicBezTo>
                      <a:pt x="4" y="0"/>
                      <a:pt x="0" y="8"/>
                      <a:pt x="3" y="16"/>
                    </a:cubicBezTo>
                    <a:cubicBezTo>
                      <a:pt x="6" y="23"/>
                      <a:pt x="14" y="27"/>
                      <a:pt x="14" y="2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" name="Freeform 180"/>
              <p:cNvSpPr>
                <a:spLocks/>
              </p:cNvSpPr>
              <p:nvPr/>
            </p:nvSpPr>
            <p:spPr bwMode="auto">
              <a:xfrm>
                <a:off x="3331404" y="2218645"/>
                <a:ext cx="34770" cy="37552"/>
              </a:xfrm>
              <a:custGeom>
                <a:avLst/>
                <a:gdLst>
                  <a:gd name="T0" fmla="*/ 0 w 20"/>
                  <a:gd name="T1" fmla="*/ 0 h 22"/>
                  <a:gd name="T2" fmla="*/ 5 w 20"/>
                  <a:gd name="T3" fmla="*/ 15 h 22"/>
                  <a:gd name="T4" fmla="*/ 20 w 20"/>
                  <a:gd name="T5" fmla="*/ 22 h 22"/>
                  <a:gd name="T6" fmla="*/ 15 w 20"/>
                  <a:gd name="T7" fmla="*/ 7 h 22"/>
                  <a:gd name="T8" fmla="*/ 0 w 20"/>
                  <a:gd name="T9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22">
                    <a:moveTo>
                      <a:pt x="0" y="0"/>
                    </a:moveTo>
                    <a:cubicBezTo>
                      <a:pt x="0" y="0"/>
                      <a:pt x="0" y="10"/>
                      <a:pt x="5" y="15"/>
                    </a:cubicBezTo>
                    <a:cubicBezTo>
                      <a:pt x="11" y="21"/>
                      <a:pt x="20" y="22"/>
                      <a:pt x="20" y="22"/>
                    </a:cubicBezTo>
                    <a:cubicBezTo>
                      <a:pt x="20" y="22"/>
                      <a:pt x="20" y="13"/>
                      <a:pt x="15" y="7"/>
                    </a:cubicBezTo>
                    <a:cubicBezTo>
                      <a:pt x="10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1" name="Freeform 181"/>
              <p:cNvSpPr>
                <a:spLocks/>
              </p:cNvSpPr>
              <p:nvPr/>
            </p:nvSpPr>
            <p:spPr bwMode="auto">
              <a:xfrm>
                <a:off x="3117221" y="1826439"/>
                <a:ext cx="34770" cy="34770"/>
              </a:xfrm>
              <a:custGeom>
                <a:avLst/>
                <a:gdLst>
                  <a:gd name="T0" fmla="*/ 20 w 21"/>
                  <a:gd name="T1" fmla="*/ 0 h 21"/>
                  <a:gd name="T2" fmla="*/ 6 w 21"/>
                  <a:gd name="T3" fmla="*/ 5 h 21"/>
                  <a:gd name="T4" fmla="*/ 0 w 21"/>
                  <a:gd name="T5" fmla="*/ 21 h 21"/>
                  <a:gd name="T6" fmla="*/ 15 w 21"/>
                  <a:gd name="T7" fmla="*/ 15 h 21"/>
                  <a:gd name="T8" fmla="*/ 20 w 21"/>
                  <a:gd name="T9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21">
                    <a:moveTo>
                      <a:pt x="20" y="0"/>
                    </a:moveTo>
                    <a:cubicBezTo>
                      <a:pt x="20" y="0"/>
                      <a:pt x="11" y="0"/>
                      <a:pt x="6" y="5"/>
                    </a:cubicBezTo>
                    <a:cubicBezTo>
                      <a:pt x="0" y="11"/>
                      <a:pt x="0" y="21"/>
                      <a:pt x="0" y="21"/>
                    </a:cubicBezTo>
                    <a:cubicBezTo>
                      <a:pt x="0" y="21"/>
                      <a:pt x="10" y="20"/>
                      <a:pt x="15" y="15"/>
                    </a:cubicBezTo>
                    <a:cubicBezTo>
                      <a:pt x="21" y="9"/>
                      <a:pt x="20" y="0"/>
                      <a:pt x="2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2" name="Freeform 182"/>
              <p:cNvSpPr>
                <a:spLocks/>
              </p:cNvSpPr>
              <p:nvPr/>
            </p:nvSpPr>
            <p:spPr bwMode="auto">
              <a:xfrm>
                <a:off x="3088013" y="1805577"/>
                <a:ext cx="29207" cy="47287"/>
              </a:xfrm>
              <a:custGeom>
                <a:avLst/>
                <a:gdLst>
                  <a:gd name="T0" fmla="*/ 15 w 17"/>
                  <a:gd name="T1" fmla="*/ 16 h 28"/>
                  <a:gd name="T2" fmla="*/ 13 w 17"/>
                  <a:gd name="T3" fmla="*/ 0 h 28"/>
                  <a:gd name="T4" fmla="*/ 2 w 17"/>
                  <a:gd name="T5" fmla="*/ 12 h 28"/>
                  <a:gd name="T6" fmla="*/ 4 w 17"/>
                  <a:gd name="T7" fmla="*/ 28 h 28"/>
                  <a:gd name="T8" fmla="*/ 15 w 17"/>
                  <a:gd name="T9" fmla="*/ 16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28">
                    <a:moveTo>
                      <a:pt x="15" y="16"/>
                    </a:moveTo>
                    <a:cubicBezTo>
                      <a:pt x="17" y="9"/>
                      <a:pt x="13" y="0"/>
                      <a:pt x="13" y="0"/>
                    </a:cubicBezTo>
                    <a:cubicBezTo>
                      <a:pt x="13" y="0"/>
                      <a:pt x="5" y="4"/>
                      <a:pt x="2" y="12"/>
                    </a:cubicBezTo>
                    <a:cubicBezTo>
                      <a:pt x="0" y="19"/>
                      <a:pt x="4" y="28"/>
                      <a:pt x="4" y="28"/>
                    </a:cubicBezTo>
                    <a:cubicBezTo>
                      <a:pt x="4" y="28"/>
                      <a:pt x="12" y="24"/>
                      <a:pt x="15" y="1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3" name="Freeform 183"/>
              <p:cNvSpPr>
                <a:spLocks/>
              </p:cNvSpPr>
              <p:nvPr/>
            </p:nvSpPr>
            <p:spPr bwMode="auto">
              <a:xfrm>
                <a:off x="3053244" y="1804186"/>
                <a:ext cx="23644" cy="48678"/>
              </a:xfrm>
              <a:custGeom>
                <a:avLst/>
                <a:gdLst>
                  <a:gd name="T0" fmla="*/ 7 w 14"/>
                  <a:gd name="T1" fmla="*/ 29 h 29"/>
                  <a:gd name="T2" fmla="*/ 13 w 14"/>
                  <a:gd name="T3" fmla="*/ 14 h 29"/>
                  <a:gd name="T4" fmla="*/ 6 w 14"/>
                  <a:gd name="T5" fmla="*/ 0 h 29"/>
                  <a:gd name="T6" fmla="*/ 0 w 14"/>
                  <a:gd name="T7" fmla="*/ 14 h 29"/>
                  <a:gd name="T8" fmla="*/ 7 w 14"/>
                  <a:gd name="T9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29">
                    <a:moveTo>
                      <a:pt x="7" y="29"/>
                    </a:moveTo>
                    <a:cubicBezTo>
                      <a:pt x="7" y="29"/>
                      <a:pt x="14" y="22"/>
                      <a:pt x="13" y="14"/>
                    </a:cubicBezTo>
                    <a:cubicBezTo>
                      <a:pt x="13" y="6"/>
                      <a:pt x="6" y="0"/>
                      <a:pt x="6" y="0"/>
                    </a:cubicBezTo>
                    <a:cubicBezTo>
                      <a:pt x="6" y="0"/>
                      <a:pt x="0" y="6"/>
                      <a:pt x="0" y="14"/>
                    </a:cubicBezTo>
                    <a:cubicBezTo>
                      <a:pt x="1" y="22"/>
                      <a:pt x="7" y="29"/>
                      <a:pt x="7" y="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4" name="Freeform 184"/>
              <p:cNvSpPr>
                <a:spLocks/>
              </p:cNvSpPr>
              <p:nvPr/>
            </p:nvSpPr>
            <p:spPr bwMode="auto">
              <a:xfrm>
                <a:off x="3165898" y="2786092"/>
                <a:ext cx="34770" cy="40334"/>
              </a:xfrm>
              <a:custGeom>
                <a:avLst/>
                <a:gdLst>
                  <a:gd name="T0" fmla="*/ 15 w 20"/>
                  <a:gd name="T1" fmla="*/ 16 h 24"/>
                  <a:gd name="T2" fmla="*/ 18 w 20"/>
                  <a:gd name="T3" fmla="*/ 0 h 24"/>
                  <a:gd name="T4" fmla="*/ 4 w 20"/>
                  <a:gd name="T5" fmla="*/ 9 h 24"/>
                  <a:gd name="T6" fmla="*/ 2 w 20"/>
                  <a:gd name="T7" fmla="*/ 24 h 24"/>
                  <a:gd name="T8" fmla="*/ 15 w 20"/>
                  <a:gd name="T9" fmla="*/ 16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24">
                    <a:moveTo>
                      <a:pt x="15" y="16"/>
                    </a:moveTo>
                    <a:cubicBezTo>
                      <a:pt x="20" y="9"/>
                      <a:pt x="18" y="0"/>
                      <a:pt x="18" y="0"/>
                    </a:cubicBezTo>
                    <a:cubicBezTo>
                      <a:pt x="18" y="0"/>
                      <a:pt x="9" y="2"/>
                      <a:pt x="4" y="9"/>
                    </a:cubicBezTo>
                    <a:cubicBezTo>
                      <a:pt x="0" y="15"/>
                      <a:pt x="2" y="24"/>
                      <a:pt x="2" y="24"/>
                    </a:cubicBezTo>
                    <a:cubicBezTo>
                      <a:pt x="2" y="24"/>
                      <a:pt x="11" y="23"/>
                      <a:pt x="15" y="1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5" name="Freeform 185"/>
              <p:cNvSpPr>
                <a:spLocks/>
              </p:cNvSpPr>
              <p:nvPr/>
            </p:nvSpPr>
            <p:spPr bwMode="auto">
              <a:xfrm>
                <a:off x="3135301" y="2773575"/>
                <a:ext cx="27816" cy="50069"/>
              </a:xfrm>
              <a:custGeom>
                <a:avLst/>
                <a:gdLst>
                  <a:gd name="T0" fmla="*/ 15 w 16"/>
                  <a:gd name="T1" fmla="*/ 16 h 29"/>
                  <a:gd name="T2" fmla="*/ 11 w 16"/>
                  <a:gd name="T3" fmla="*/ 0 h 29"/>
                  <a:gd name="T4" fmla="*/ 2 w 16"/>
                  <a:gd name="T5" fmla="*/ 14 h 29"/>
                  <a:gd name="T6" fmla="*/ 6 w 16"/>
                  <a:gd name="T7" fmla="*/ 29 h 29"/>
                  <a:gd name="T8" fmla="*/ 15 w 16"/>
                  <a:gd name="T9" fmla="*/ 16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29">
                    <a:moveTo>
                      <a:pt x="15" y="16"/>
                    </a:moveTo>
                    <a:cubicBezTo>
                      <a:pt x="16" y="8"/>
                      <a:pt x="11" y="0"/>
                      <a:pt x="11" y="0"/>
                    </a:cubicBezTo>
                    <a:cubicBezTo>
                      <a:pt x="11" y="0"/>
                      <a:pt x="3" y="6"/>
                      <a:pt x="2" y="14"/>
                    </a:cubicBezTo>
                    <a:cubicBezTo>
                      <a:pt x="0" y="21"/>
                      <a:pt x="6" y="29"/>
                      <a:pt x="6" y="29"/>
                    </a:cubicBezTo>
                    <a:cubicBezTo>
                      <a:pt x="6" y="29"/>
                      <a:pt x="13" y="24"/>
                      <a:pt x="15" y="1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" name="Freeform 186"/>
              <p:cNvSpPr>
                <a:spLocks/>
              </p:cNvSpPr>
              <p:nvPr/>
            </p:nvSpPr>
            <p:spPr bwMode="auto">
              <a:xfrm>
                <a:off x="3097749" y="2779138"/>
                <a:ext cx="29207" cy="50069"/>
              </a:xfrm>
              <a:custGeom>
                <a:avLst/>
                <a:gdLst>
                  <a:gd name="T0" fmla="*/ 11 w 17"/>
                  <a:gd name="T1" fmla="*/ 29 h 29"/>
                  <a:gd name="T2" fmla="*/ 15 w 17"/>
                  <a:gd name="T3" fmla="*/ 13 h 29"/>
                  <a:gd name="T4" fmla="*/ 6 w 17"/>
                  <a:gd name="T5" fmla="*/ 0 h 29"/>
                  <a:gd name="T6" fmla="*/ 2 w 17"/>
                  <a:gd name="T7" fmla="*/ 16 h 29"/>
                  <a:gd name="T8" fmla="*/ 11 w 17"/>
                  <a:gd name="T9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29">
                    <a:moveTo>
                      <a:pt x="11" y="29"/>
                    </a:moveTo>
                    <a:cubicBezTo>
                      <a:pt x="11" y="29"/>
                      <a:pt x="17" y="21"/>
                      <a:pt x="15" y="13"/>
                    </a:cubicBezTo>
                    <a:cubicBezTo>
                      <a:pt x="13" y="5"/>
                      <a:pt x="6" y="0"/>
                      <a:pt x="6" y="0"/>
                    </a:cubicBezTo>
                    <a:cubicBezTo>
                      <a:pt x="6" y="0"/>
                      <a:pt x="0" y="8"/>
                      <a:pt x="2" y="16"/>
                    </a:cubicBezTo>
                    <a:cubicBezTo>
                      <a:pt x="4" y="24"/>
                      <a:pt x="11" y="29"/>
                      <a:pt x="11" y="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" name="Freeform 187"/>
              <p:cNvSpPr>
                <a:spLocks/>
              </p:cNvSpPr>
              <p:nvPr/>
            </p:nvSpPr>
            <p:spPr bwMode="auto">
              <a:xfrm>
                <a:off x="5204813" y="2064266"/>
                <a:ext cx="43115" cy="33379"/>
              </a:xfrm>
              <a:custGeom>
                <a:avLst/>
                <a:gdLst>
                  <a:gd name="T0" fmla="*/ 9 w 25"/>
                  <a:gd name="T1" fmla="*/ 4 h 19"/>
                  <a:gd name="T2" fmla="*/ 0 w 25"/>
                  <a:gd name="T3" fmla="*/ 17 h 19"/>
                  <a:gd name="T4" fmla="*/ 16 w 25"/>
                  <a:gd name="T5" fmla="*/ 15 h 19"/>
                  <a:gd name="T6" fmla="*/ 25 w 25"/>
                  <a:gd name="T7" fmla="*/ 2 h 19"/>
                  <a:gd name="T8" fmla="*/ 9 w 25"/>
                  <a:gd name="T9" fmla="*/ 4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19">
                    <a:moveTo>
                      <a:pt x="9" y="4"/>
                    </a:moveTo>
                    <a:cubicBezTo>
                      <a:pt x="2" y="8"/>
                      <a:pt x="0" y="17"/>
                      <a:pt x="0" y="17"/>
                    </a:cubicBezTo>
                    <a:cubicBezTo>
                      <a:pt x="0" y="17"/>
                      <a:pt x="9" y="19"/>
                      <a:pt x="16" y="15"/>
                    </a:cubicBezTo>
                    <a:cubicBezTo>
                      <a:pt x="23" y="11"/>
                      <a:pt x="25" y="2"/>
                      <a:pt x="25" y="2"/>
                    </a:cubicBezTo>
                    <a:cubicBezTo>
                      <a:pt x="25" y="2"/>
                      <a:pt x="16" y="0"/>
                      <a:pt x="9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" name="Freeform 188"/>
              <p:cNvSpPr>
                <a:spLocks/>
              </p:cNvSpPr>
              <p:nvPr/>
            </p:nvSpPr>
            <p:spPr bwMode="auto">
              <a:xfrm>
                <a:off x="5236802" y="2082346"/>
                <a:ext cx="34770" cy="40334"/>
              </a:xfrm>
              <a:custGeom>
                <a:avLst/>
                <a:gdLst>
                  <a:gd name="T0" fmla="*/ 15 w 20"/>
                  <a:gd name="T1" fmla="*/ 16 h 24"/>
                  <a:gd name="T2" fmla="*/ 18 w 20"/>
                  <a:gd name="T3" fmla="*/ 0 h 24"/>
                  <a:gd name="T4" fmla="*/ 4 w 20"/>
                  <a:gd name="T5" fmla="*/ 8 h 24"/>
                  <a:gd name="T6" fmla="*/ 1 w 20"/>
                  <a:gd name="T7" fmla="*/ 24 h 24"/>
                  <a:gd name="T8" fmla="*/ 15 w 20"/>
                  <a:gd name="T9" fmla="*/ 16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24">
                    <a:moveTo>
                      <a:pt x="15" y="16"/>
                    </a:moveTo>
                    <a:cubicBezTo>
                      <a:pt x="20" y="9"/>
                      <a:pt x="18" y="0"/>
                      <a:pt x="18" y="0"/>
                    </a:cubicBezTo>
                    <a:cubicBezTo>
                      <a:pt x="18" y="0"/>
                      <a:pt x="9" y="2"/>
                      <a:pt x="4" y="8"/>
                    </a:cubicBezTo>
                    <a:cubicBezTo>
                      <a:pt x="0" y="15"/>
                      <a:pt x="1" y="24"/>
                      <a:pt x="1" y="24"/>
                    </a:cubicBezTo>
                    <a:cubicBezTo>
                      <a:pt x="1" y="24"/>
                      <a:pt x="10" y="22"/>
                      <a:pt x="15" y="1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" name="Freeform 189"/>
              <p:cNvSpPr>
                <a:spLocks/>
              </p:cNvSpPr>
              <p:nvPr/>
            </p:nvSpPr>
            <p:spPr bwMode="auto">
              <a:xfrm>
                <a:off x="5274353" y="2090691"/>
                <a:ext cx="29207" cy="47287"/>
              </a:xfrm>
              <a:custGeom>
                <a:avLst/>
                <a:gdLst>
                  <a:gd name="T0" fmla="*/ 2 w 17"/>
                  <a:gd name="T1" fmla="*/ 12 h 28"/>
                  <a:gd name="T2" fmla="*/ 5 w 17"/>
                  <a:gd name="T3" fmla="*/ 28 h 28"/>
                  <a:gd name="T4" fmla="*/ 15 w 17"/>
                  <a:gd name="T5" fmla="*/ 15 h 28"/>
                  <a:gd name="T6" fmla="*/ 12 w 17"/>
                  <a:gd name="T7" fmla="*/ 0 h 28"/>
                  <a:gd name="T8" fmla="*/ 2 w 17"/>
                  <a:gd name="T9" fmla="*/ 12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28">
                    <a:moveTo>
                      <a:pt x="2" y="12"/>
                    </a:moveTo>
                    <a:cubicBezTo>
                      <a:pt x="0" y="20"/>
                      <a:pt x="5" y="28"/>
                      <a:pt x="5" y="28"/>
                    </a:cubicBezTo>
                    <a:cubicBezTo>
                      <a:pt x="5" y="28"/>
                      <a:pt x="13" y="23"/>
                      <a:pt x="15" y="15"/>
                    </a:cubicBezTo>
                    <a:cubicBezTo>
                      <a:pt x="17" y="7"/>
                      <a:pt x="12" y="0"/>
                      <a:pt x="12" y="0"/>
                    </a:cubicBezTo>
                    <a:cubicBezTo>
                      <a:pt x="12" y="0"/>
                      <a:pt x="4" y="4"/>
                      <a:pt x="2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" name="Freeform 190"/>
              <p:cNvSpPr>
                <a:spLocks/>
              </p:cNvSpPr>
              <p:nvPr/>
            </p:nvSpPr>
            <p:spPr bwMode="auto">
              <a:xfrm>
                <a:off x="5845973" y="1777761"/>
                <a:ext cx="50069" cy="50069"/>
              </a:xfrm>
              <a:custGeom>
                <a:avLst/>
                <a:gdLst>
                  <a:gd name="T0" fmla="*/ 29 w 29"/>
                  <a:gd name="T1" fmla="*/ 29 h 29"/>
                  <a:gd name="T2" fmla="*/ 21 w 29"/>
                  <a:gd name="T3" fmla="*/ 8 h 29"/>
                  <a:gd name="T4" fmla="*/ 0 w 29"/>
                  <a:gd name="T5" fmla="*/ 0 h 29"/>
                  <a:gd name="T6" fmla="*/ 8 w 29"/>
                  <a:gd name="T7" fmla="*/ 21 h 29"/>
                  <a:gd name="T8" fmla="*/ 29 w 29"/>
                  <a:gd name="T9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29">
                    <a:moveTo>
                      <a:pt x="29" y="29"/>
                    </a:moveTo>
                    <a:cubicBezTo>
                      <a:pt x="29" y="29"/>
                      <a:pt x="29" y="16"/>
                      <a:pt x="21" y="8"/>
                    </a:cubicBezTo>
                    <a:cubicBezTo>
                      <a:pt x="13" y="0"/>
                      <a:pt x="0" y="0"/>
                      <a:pt x="0" y="0"/>
                    </a:cubicBezTo>
                    <a:cubicBezTo>
                      <a:pt x="0" y="0"/>
                      <a:pt x="0" y="13"/>
                      <a:pt x="8" y="21"/>
                    </a:cubicBezTo>
                    <a:cubicBezTo>
                      <a:pt x="16" y="29"/>
                      <a:pt x="29" y="29"/>
                      <a:pt x="29" y="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1" name="Freeform 191"/>
              <p:cNvSpPr>
                <a:spLocks/>
              </p:cNvSpPr>
              <p:nvPr/>
            </p:nvSpPr>
            <p:spPr bwMode="auto">
              <a:xfrm>
                <a:off x="5819547" y="1811140"/>
                <a:ext cx="44506" cy="63977"/>
              </a:xfrm>
              <a:custGeom>
                <a:avLst/>
                <a:gdLst>
                  <a:gd name="T0" fmla="*/ 5 w 26"/>
                  <a:gd name="T1" fmla="*/ 0 h 38"/>
                  <a:gd name="T2" fmla="*/ 4 w 26"/>
                  <a:gd name="T3" fmla="*/ 23 h 38"/>
                  <a:gd name="T4" fmla="*/ 21 w 26"/>
                  <a:gd name="T5" fmla="*/ 38 h 38"/>
                  <a:gd name="T6" fmla="*/ 21 w 26"/>
                  <a:gd name="T7" fmla="*/ 15 h 38"/>
                  <a:gd name="T8" fmla="*/ 5 w 26"/>
                  <a:gd name="T9" fmla="*/ 0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38">
                    <a:moveTo>
                      <a:pt x="5" y="0"/>
                    </a:moveTo>
                    <a:cubicBezTo>
                      <a:pt x="5" y="0"/>
                      <a:pt x="0" y="12"/>
                      <a:pt x="4" y="23"/>
                    </a:cubicBezTo>
                    <a:cubicBezTo>
                      <a:pt x="9" y="33"/>
                      <a:pt x="21" y="38"/>
                      <a:pt x="21" y="38"/>
                    </a:cubicBezTo>
                    <a:cubicBezTo>
                      <a:pt x="21" y="38"/>
                      <a:pt x="26" y="26"/>
                      <a:pt x="21" y="15"/>
                    </a:cubicBezTo>
                    <a:cubicBezTo>
                      <a:pt x="17" y="5"/>
                      <a:pt x="5" y="0"/>
                      <a:pt x="5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2" name="Freeform 192"/>
              <p:cNvSpPr>
                <a:spLocks/>
              </p:cNvSpPr>
              <p:nvPr/>
            </p:nvSpPr>
            <p:spPr bwMode="auto">
              <a:xfrm>
                <a:off x="5858490" y="1740209"/>
                <a:ext cx="45897" cy="33379"/>
              </a:xfrm>
              <a:custGeom>
                <a:avLst/>
                <a:gdLst>
                  <a:gd name="T0" fmla="*/ 11 w 27"/>
                  <a:gd name="T1" fmla="*/ 16 h 19"/>
                  <a:gd name="T2" fmla="*/ 27 w 27"/>
                  <a:gd name="T3" fmla="*/ 15 h 19"/>
                  <a:gd name="T4" fmla="*/ 16 w 27"/>
                  <a:gd name="T5" fmla="*/ 3 h 19"/>
                  <a:gd name="T6" fmla="*/ 0 w 27"/>
                  <a:gd name="T7" fmla="*/ 4 h 19"/>
                  <a:gd name="T8" fmla="*/ 11 w 27"/>
                  <a:gd name="T9" fmla="*/ 16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19">
                    <a:moveTo>
                      <a:pt x="11" y="16"/>
                    </a:moveTo>
                    <a:cubicBezTo>
                      <a:pt x="18" y="19"/>
                      <a:pt x="27" y="15"/>
                      <a:pt x="27" y="15"/>
                    </a:cubicBezTo>
                    <a:cubicBezTo>
                      <a:pt x="27" y="15"/>
                      <a:pt x="23" y="6"/>
                      <a:pt x="16" y="3"/>
                    </a:cubicBezTo>
                    <a:cubicBezTo>
                      <a:pt x="8" y="0"/>
                      <a:pt x="0" y="4"/>
                      <a:pt x="0" y="4"/>
                    </a:cubicBezTo>
                    <a:cubicBezTo>
                      <a:pt x="0" y="4"/>
                      <a:pt x="3" y="13"/>
                      <a:pt x="11" y="1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3" name="Freeform 193"/>
              <p:cNvSpPr>
                <a:spLocks/>
              </p:cNvSpPr>
              <p:nvPr/>
            </p:nvSpPr>
            <p:spPr bwMode="auto">
              <a:xfrm>
                <a:off x="5861271" y="1702658"/>
                <a:ext cx="62587" cy="29207"/>
              </a:xfrm>
              <a:custGeom>
                <a:avLst/>
                <a:gdLst>
                  <a:gd name="T0" fmla="*/ 36 w 36"/>
                  <a:gd name="T1" fmla="*/ 8 h 17"/>
                  <a:gd name="T2" fmla="*/ 18 w 36"/>
                  <a:gd name="T3" fmla="*/ 0 h 17"/>
                  <a:gd name="T4" fmla="*/ 0 w 36"/>
                  <a:gd name="T5" fmla="*/ 9 h 17"/>
                  <a:gd name="T6" fmla="*/ 18 w 36"/>
                  <a:gd name="T7" fmla="*/ 17 h 17"/>
                  <a:gd name="T8" fmla="*/ 36 w 36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17">
                    <a:moveTo>
                      <a:pt x="36" y="8"/>
                    </a:moveTo>
                    <a:cubicBezTo>
                      <a:pt x="36" y="8"/>
                      <a:pt x="28" y="0"/>
                      <a:pt x="18" y="0"/>
                    </a:cubicBezTo>
                    <a:cubicBezTo>
                      <a:pt x="8" y="0"/>
                      <a:pt x="0" y="9"/>
                      <a:pt x="0" y="9"/>
                    </a:cubicBezTo>
                    <a:cubicBezTo>
                      <a:pt x="0" y="9"/>
                      <a:pt x="8" y="17"/>
                      <a:pt x="18" y="17"/>
                    </a:cubicBezTo>
                    <a:cubicBezTo>
                      <a:pt x="28" y="16"/>
                      <a:pt x="36" y="8"/>
                      <a:pt x="36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" name="Freeform 194"/>
              <p:cNvSpPr>
                <a:spLocks/>
              </p:cNvSpPr>
              <p:nvPr/>
            </p:nvSpPr>
            <p:spPr bwMode="auto">
              <a:xfrm>
                <a:off x="3783414" y="1526025"/>
                <a:ext cx="36161" cy="58414"/>
              </a:xfrm>
              <a:custGeom>
                <a:avLst/>
                <a:gdLst>
                  <a:gd name="T0" fmla="*/ 5 w 21"/>
                  <a:gd name="T1" fmla="*/ 0 h 34"/>
                  <a:gd name="T2" fmla="*/ 3 w 21"/>
                  <a:gd name="T3" fmla="*/ 20 h 34"/>
                  <a:gd name="T4" fmla="*/ 16 w 21"/>
                  <a:gd name="T5" fmla="*/ 34 h 34"/>
                  <a:gd name="T6" fmla="*/ 18 w 21"/>
                  <a:gd name="T7" fmla="*/ 15 h 34"/>
                  <a:gd name="T8" fmla="*/ 5 w 21"/>
                  <a:gd name="T9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34">
                    <a:moveTo>
                      <a:pt x="5" y="0"/>
                    </a:moveTo>
                    <a:cubicBezTo>
                      <a:pt x="5" y="0"/>
                      <a:pt x="0" y="10"/>
                      <a:pt x="3" y="20"/>
                    </a:cubicBezTo>
                    <a:cubicBezTo>
                      <a:pt x="6" y="29"/>
                      <a:pt x="16" y="34"/>
                      <a:pt x="16" y="34"/>
                    </a:cubicBezTo>
                    <a:cubicBezTo>
                      <a:pt x="16" y="34"/>
                      <a:pt x="21" y="24"/>
                      <a:pt x="18" y="15"/>
                    </a:cubicBezTo>
                    <a:cubicBezTo>
                      <a:pt x="15" y="5"/>
                      <a:pt x="5" y="0"/>
                      <a:pt x="5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" name="Freeform 195"/>
              <p:cNvSpPr>
                <a:spLocks/>
              </p:cNvSpPr>
              <p:nvPr/>
            </p:nvSpPr>
            <p:spPr bwMode="auto">
              <a:xfrm>
                <a:off x="3748644" y="1542715"/>
                <a:ext cx="27816" cy="61195"/>
              </a:xfrm>
              <a:custGeom>
                <a:avLst/>
                <a:gdLst>
                  <a:gd name="T0" fmla="*/ 0 w 17"/>
                  <a:gd name="T1" fmla="*/ 18 h 36"/>
                  <a:gd name="T2" fmla="*/ 7 w 17"/>
                  <a:gd name="T3" fmla="*/ 36 h 36"/>
                  <a:gd name="T4" fmla="*/ 16 w 17"/>
                  <a:gd name="T5" fmla="*/ 19 h 36"/>
                  <a:gd name="T6" fmla="*/ 10 w 17"/>
                  <a:gd name="T7" fmla="*/ 0 h 36"/>
                  <a:gd name="T8" fmla="*/ 0 w 17"/>
                  <a:gd name="T9" fmla="*/ 1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36">
                    <a:moveTo>
                      <a:pt x="0" y="18"/>
                    </a:moveTo>
                    <a:cubicBezTo>
                      <a:pt x="0" y="27"/>
                      <a:pt x="7" y="36"/>
                      <a:pt x="7" y="36"/>
                    </a:cubicBezTo>
                    <a:cubicBezTo>
                      <a:pt x="7" y="36"/>
                      <a:pt x="16" y="29"/>
                      <a:pt x="16" y="19"/>
                    </a:cubicBezTo>
                    <a:cubicBezTo>
                      <a:pt x="17" y="9"/>
                      <a:pt x="10" y="0"/>
                      <a:pt x="10" y="0"/>
                    </a:cubicBezTo>
                    <a:cubicBezTo>
                      <a:pt x="10" y="0"/>
                      <a:pt x="1" y="8"/>
                      <a:pt x="0" y="1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6" name="Freeform 196"/>
              <p:cNvSpPr>
                <a:spLocks/>
              </p:cNvSpPr>
              <p:nvPr/>
            </p:nvSpPr>
            <p:spPr bwMode="auto">
              <a:xfrm>
                <a:off x="3811230" y="1507945"/>
                <a:ext cx="30598" cy="30598"/>
              </a:xfrm>
              <a:custGeom>
                <a:avLst/>
                <a:gdLst>
                  <a:gd name="T0" fmla="*/ 18 w 18"/>
                  <a:gd name="T1" fmla="*/ 18 h 18"/>
                  <a:gd name="T2" fmla="*/ 13 w 18"/>
                  <a:gd name="T3" fmla="*/ 5 h 18"/>
                  <a:gd name="T4" fmla="*/ 1 w 18"/>
                  <a:gd name="T5" fmla="*/ 0 h 18"/>
                  <a:gd name="T6" fmla="*/ 5 w 18"/>
                  <a:gd name="T7" fmla="*/ 13 h 18"/>
                  <a:gd name="T8" fmla="*/ 18 w 18"/>
                  <a:gd name="T9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18">
                    <a:moveTo>
                      <a:pt x="18" y="18"/>
                    </a:moveTo>
                    <a:cubicBezTo>
                      <a:pt x="18" y="18"/>
                      <a:pt x="18" y="10"/>
                      <a:pt x="13" y="5"/>
                    </a:cubicBezTo>
                    <a:cubicBezTo>
                      <a:pt x="9" y="0"/>
                      <a:pt x="1" y="0"/>
                      <a:pt x="1" y="0"/>
                    </a:cubicBezTo>
                    <a:cubicBezTo>
                      <a:pt x="1" y="0"/>
                      <a:pt x="0" y="8"/>
                      <a:pt x="5" y="13"/>
                    </a:cubicBezTo>
                    <a:cubicBezTo>
                      <a:pt x="10" y="18"/>
                      <a:pt x="18" y="18"/>
                      <a:pt x="18" y="1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7" name="Freeform 197"/>
              <p:cNvSpPr>
                <a:spLocks/>
              </p:cNvSpPr>
              <p:nvPr/>
            </p:nvSpPr>
            <p:spPr bwMode="auto">
              <a:xfrm>
                <a:off x="3827920" y="1480129"/>
                <a:ext cx="48678" cy="33379"/>
              </a:xfrm>
              <a:custGeom>
                <a:avLst/>
                <a:gdLst>
                  <a:gd name="T0" fmla="*/ 11 w 28"/>
                  <a:gd name="T1" fmla="*/ 16 h 20"/>
                  <a:gd name="T2" fmla="*/ 28 w 28"/>
                  <a:gd name="T3" fmla="*/ 17 h 20"/>
                  <a:gd name="T4" fmla="*/ 17 w 28"/>
                  <a:gd name="T5" fmla="*/ 4 h 20"/>
                  <a:gd name="T6" fmla="*/ 0 w 28"/>
                  <a:gd name="T7" fmla="*/ 3 h 20"/>
                  <a:gd name="T8" fmla="*/ 11 w 28"/>
                  <a:gd name="T9" fmla="*/ 16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20">
                    <a:moveTo>
                      <a:pt x="11" y="16"/>
                    </a:moveTo>
                    <a:cubicBezTo>
                      <a:pt x="18" y="20"/>
                      <a:pt x="28" y="17"/>
                      <a:pt x="28" y="17"/>
                    </a:cubicBezTo>
                    <a:cubicBezTo>
                      <a:pt x="28" y="17"/>
                      <a:pt x="25" y="8"/>
                      <a:pt x="17" y="4"/>
                    </a:cubicBezTo>
                    <a:cubicBezTo>
                      <a:pt x="9" y="0"/>
                      <a:pt x="0" y="3"/>
                      <a:pt x="0" y="3"/>
                    </a:cubicBezTo>
                    <a:cubicBezTo>
                      <a:pt x="0" y="3"/>
                      <a:pt x="3" y="12"/>
                      <a:pt x="11" y="1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" name="Freeform 198"/>
              <p:cNvSpPr>
                <a:spLocks/>
              </p:cNvSpPr>
              <p:nvPr/>
            </p:nvSpPr>
            <p:spPr bwMode="auto">
              <a:xfrm>
                <a:off x="4776446" y="1274291"/>
                <a:ext cx="43115" cy="50069"/>
              </a:xfrm>
              <a:custGeom>
                <a:avLst/>
                <a:gdLst>
                  <a:gd name="T0" fmla="*/ 3 w 25"/>
                  <a:gd name="T1" fmla="*/ 30 h 30"/>
                  <a:gd name="T2" fmla="*/ 19 w 25"/>
                  <a:gd name="T3" fmla="*/ 20 h 30"/>
                  <a:gd name="T4" fmla="*/ 22 w 25"/>
                  <a:gd name="T5" fmla="*/ 0 h 30"/>
                  <a:gd name="T6" fmla="*/ 6 w 25"/>
                  <a:gd name="T7" fmla="*/ 11 h 30"/>
                  <a:gd name="T8" fmla="*/ 3 w 25"/>
                  <a:gd name="T9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30">
                    <a:moveTo>
                      <a:pt x="3" y="30"/>
                    </a:moveTo>
                    <a:cubicBezTo>
                      <a:pt x="3" y="30"/>
                      <a:pt x="14" y="28"/>
                      <a:pt x="19" y="20"/>
                    </a:cubicBezTo>
                    <a:cubicBezTo>
                      <a:pt x="25" y="12"/>
                      <a:pt x="22" y="0"/>
                      <a:pt x="22" y="0"/>
                    </a:cubicBezTo>
                    <a:cubicBezTo>
                      <a:pt x="22" y="0"/>
                      <a:pt x="11" y="3"/>
                      <a:pt x="6" y="11"/>
                    </a:cubicBezTo>
                    <a:cubicBezTo>
                      <a:pt x="0" y="19"/>
                      <a:pt x="3" y="30"/>
                      <a:pt x="3" y="3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" name="Freeform 199"/>
              <p:cNvSpPr>
                <a:spLocks/>
              </p:cNvSpPr>
              <p:nvPr/>
            </p:nvSpPr>
            <p:spPr bwMode="auto">
              <a:xfrm>
                <a:off x="4812607" y="1297934"/>
                <a:ext cx="50069" cy="41724"/>
              </a:xfrm>
              <a:custGeom>
                <a:avLst/>
                <a:gdLst>
                  <a:gd name="T0" fmla="*/ 19 w 29"/>
                  <a:gd name="T1" fmla="*/ 19 h 25"/>
                  <a:gd name="T2" fmla="*/ 29 w 29"/>
                  <a:gd name="T3" fmla="*/ 2 h 25"/>
                  <a:gd name="T4" fmla="*/ 10 w 29"/>
                  <a:gd name="T5" fmla="*/ 6 h 25"/>
                  <a:gd name="T6" fmla="*/ 0 w 29"/>
                  <a:gd name="T7" fmla="*/ 23 h 25"/>
                  <a:gd name="T8" fmla="*/ 19 w 29"/>
                  <a:gd name="T9" fmla="*/ 19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25">
                    <a:moveTo>
                      <a:pt x="19" y="19"/>
                    </a:moveTo>
                    <a:cubicBezTo>
                      <a:pt x="27" y="13"/>
                      <a:pt x="29" y="2"/>
                      <a:pt x="29" y="2"/>
                    </a:cubicBezTo>
                    <a:cubicBezTo>
                      <a:pt x="29" y="2"/>
                      <a:pt x="18" y="0"/>
                      <a:pt x="10" y="6"/>
                    </a:cubicBezTo>
                    <a:cubicBezTo>
                      <a:pt x="2" y="11"/>
                      <a:pt x="0" y="23"/>
                      <a:pt x="0" y="23"/>
                    </a:cubicBezTo>
                    <a:cubicBezTo>
                      <a:pt x="0" y="23"/>
                      <a:pt x="11" y="25"/>
                      <a:pt x="19" y="1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0" name="Freeform 200"/>
              <p:cNvSpPr>
                <a:spLocks/>
              </p:cNvSpPr>
              <p:nvPr/>
            </p:nvSpPr>
            <p:spPr bwMode="auto">
              <a:xfrm>
                <a:off x="4744458" y="1278463"/>
                <a:ext cx="23644" cy="43115"/>
              </a:xfrm>
              <a:custGeom>
                <a:avLst/>
                <a:gdLst>
                  <a:gd name="T0" fmla="*/ 1 w 14"/>
                  <a:gd name="T1" fmla="*/ 12 h 25"/>
                  <a:gd name="T2" fmla="*/ 5 w 14"/>
                  <a:gd name="T3" fmla="*/ 25 h 25"/>
                  <a:gd name="T4" fmla="*/ 13 w 14"/>
                  <a:gd name="T5" fmla="*/ 14 h 25"/>
                  <a:gd name="T6" fmla="*/ 9 w 14"/>
                  <a:gd name="T7" fmla="*/ 0 h 25"/>
                  <a:gd name="T8" fmla="*/ 1 w 14"/>
                  <a:gd name="T9" fmla="*/ 1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25">
                    <a:moveTo>
                      <a:pt x="1" y="12"/>
                    </a:moveTo>
                    <a:cubicBezTo>
                      <a:pt x="0" y="19"/>
                      <a:pt x="5" y="25"/>
                      <a:pt x="5" y="25"/>
                    </a:cubicBezTo>
                    <a:cubicBezTo>
                      <a:pt x="5" y="25"/>
                      <a:pt x="12" y="21"/>
                      <a:pt x="13" y="14"/>
                    </a:cubicBezTo>
                    <a:cubicBezTo>
                      <a:pt x="14" y="7"/>
                      <a:pt x="9" y="0"/>
                      <a:pt x="9" y="0"/>
                    </a:cubicBezTo>
                    <a:cubicBezTo>
                      <a:pt x="9" y="0"/>
                      <a:pt x="2" y="5"/>
                      <a:pt x="1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" name="Freeform 201"/>
              <p:cNvSpPr>
                <a:spLocks/>
              </p:cNvSpPr>
              <p:nvPr/>
            </p:nvSpPr>
            <p:spPr bwMode="auto">
              <a:xfrm>
                <a:off x="4705516" y="1271509"/>
                <a:ext cx="30598" cy="51460"/>
              </a:xfrm>
              <a:custGeom>
                <a:avLst/>
                <a:gdLst>
                  <a:gd name="T0" fmla="*/ 6 w 18"/>
                  <a:gd name="T1" fmla="*/ 0 h 30"/>
                  <a:gd name="T2" fmla="*/ 2 w 18"/>
                  <a:gd name="T3" fmla="*/ 17 h 30"/>
                  <a:gd name="T4" fmla="*/ 13 w 18"/>
                  <a:gd name="T5" fmla="*/ 30 h 30"/>
                  <a:gd name="T6" fmla="*/ 16 w 18"/>
                  <a:gd name="T7" fmla="*/ 13 h 30"/>
                  <a:gd name="T8" fmla="*/ 6 w 18"/>
                  <a:gd name="T9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30">
                    <a:moveTo>
                      <a:pt x="6" y="0"/>
                    </a:moveTo>
                    <a:cubicBezTo>
                      <a:pt x="6" y="0"/>
                      <a:pt x="0" y="8"/>
                      <a:pt x="2" y="17"/>
                    </a:cubicBezTo>
                    <a:cubicBezTo>
                      <a:pt x="4" y="25"/>
                      <a:pt x="13" y="30"/>
                      <a:pt x="13" y="30"/>
                    </a:cubicBezTo>
                    <a:cubicBezTo>
                      <a:pt x="13" y="30"/>
                      <a:pt x="18" y="22"/>
                      <a:pt x="16" y="13"/>
                    </a:cubicBezTo>
                    <a:cubicBezTo>
                      <a:pt x="14" y="5"/>
                      <a:pt x="6" y="0"/>
                      <a:pt x="6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" name="Freeform 202"/>
              <p:cNvSpPr>
                <a:spLocks/>
              </p:cNvSpPr>
              <p:nvPr/>
            </p:nvSpPr>
            <p:spPr bwMode="auto">
              <a:xfrm>
                <a:off x="4171448" y="1360520"/>
                <a:ext cx="41724" cy="43115"/>
              </a:xfrm>
              <a:custGeom>
                <a:avLst/>
                <a:gdLst>
                  <a:gd name="T0" fmla="*/ 18 w 25"/>
                  <a:gd name="T1" fmla="*/ 18 h 25"/>
                  <a:gd name="T2" fmla="*/ 25 w 25"/>
                  <a:gd name="T3" fmla="*/ 0 h 25"/>
                  <a:gd name="T4" fmla="*/ 7 w 25"/>
                  <a:gd name="T5" fmla="*/ 7 h 25"/>
                  <a:gd name="T6" fmla="*/ 0 w 25"/>
                  <a:gd name="T7" fmla="*/ 25 h 25"/>
                  <a:gd name="T8" fmla="*/ 18 w 25"/>
                  <a:gd name="T9" fmla="*/ 18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25">
                    <a:moveTo>
                      <a:pt x="18" y="18"/>
                    </a:moveTo>
                    <a:cubicBezTo>
                      <a:pt x="25" y="12"/>
                      <a:pt x="25" y="0"/>
                      <a:pt x="25" y="0"/>
                    </a:cubicBezTo>
                    <a:cubicBezTo>
                      <a:pt x="25" y="0"/>
                      <a:pt x="14" y="0"/>
                      <a:pt x="7" y="7"/>
                    </a:cubicBezTo>
                    <a:cubicBezTo>
                      <a:pt x="0" y="13"/>
                      <a:pt x="0" y="25"/>
                      <a:pt x="0" y="25"/>
                    </a:cubicBezTo>
                    <a:cubicBezTo>
                      <a:pt x="0" y="25"/>
                      <a:pt x="11" y="25"/>
                      <a:pt x="18" y="1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3" name="Freeform 203"/>
              <p:cNvSpPr>
                <a:spLocks/>
              </p:cNvSpPr>
              <p:nvPr/>
            </p:nvSpPr>
            <p:spPr bwMode="auto">
              <a:xfrm>
                <a:off x="4197873" y="1389727"/>
                <a:ext cx="57023" cy="38942"/>
              </a:xfrm>
              <a:custGeom>
                <a:avLst/>
                <a:gdLst>
                  <a:gd name="T0" fmla="*/ 0 w 33"/>
                  <a:gd name="T1" fmla="*/ 18 h 23"/>
                  <a:gd name="T2" fmla="*/ 19 w 33"/>
                  <a:gd name="T3" fmla="*/ 19 h 23"/>
                  <a:gd name="T4" fmla="*/ 33 w 33"/>
                  <a:gd name="T5" fmla="*/ 5 h 23"/>
                  <a:gd name="T6" fmla="*/ 13 w 33"/>
                  <a:gd name="T7" fmla="*/ 4 h 23"/>
                  <a:gd name="T8" fmla="*/ 0 w 33"/>
                  <a:gd name="T9" fmla="*/ 18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3">
                    <a:moveTo>
                      <a:pt x="0" y="18"/>
                    </a:moveTo>
                    <a:cubicBezTo>
                      <a:pt x="0" y="18"/>
                      <a:pt x="10" y="23"/>
                      <a:pt x="19" y="19"/>
                    </a:cubicBezTo>
                    <a:cubicBezTo>
                      <a:pt x="28" y="15"/>
                      <a:pt x="33" y="5"/>
                      <a:pt x="33" y="5"/>
                    </a:cubicBezTo>
                    <a:cubicBezTo>
                      <a:pt x="33" y="5"/>
                      <a:pt x="22" y="0"/>
                      <a:pt x="13" y="4"/>
                    </a:cubicBezTo>
                    <a:cubicBezTo>
                      <a:pt x="4" y="8"/>
                      <a:pt x="0" y="18"/>
                      <a:pt x="0" y="1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4" name="Freeform 204"/>
              <p:cNvSpPr>
                <a:spLocks/>
              </p:cNvSpPr>
              <p:nvPr/>
            </p:nvSpPr>
            <p:spPr bwMode="auto">
              <a:xfrm>
                <a:off x="4138069" y="1353566"/>
                <a:ext cx="27816" cy="38942"/>
              </a:xfrm>
              <a:custGeom>
                <a:avLst/>
                <a:gdLst>
                  <a:gd name="T0" fmla="*/ 13 w 16"/>
                  <a:gd name="T1" fmla="*/ 14 h 23"/>
                  <a:gd name="T2" fmla="*/ 12 w 16"/>
                  <a:gd name="T3" fmla="*/ 0 h 23"/>
                  <a:gd name="T4" fmla="*/ 2 w 16"/>
                  <a:gd name="T5" fmla="*/ 9 h 23"/>
                  <a:gd name="T6" fmla="*/ 3 w 16"/>
                  <a:gd name="T7" fmla="*/ 23 h 23"/>
                  <a:gd name="T8" fmla="*/ 13 w 16"/>
                  <a:gd name="T9" fmla="*/ 14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23">
                    <a:moveTo>
                      <a:pt x="13" y="14"/>
                    </a:moveTo>
                    <a:cubicBezTo>
                      <a:pt x="16" y="7"/>
                      <a:pt x="12" y="0"/>
                      <a:pt x="12" y="0"/>
                    </a:cubicBezTo>
                    <a:cubicBezTo>
                      <a:pt x="12" y="0"/>
                      <a:pt x="5" y="3"/>
                      <a:pt x="2" y="9"/>
                    </a:cubicBezTo>
                    <a:cubicBezTo>
                      <a:pt x="0" y="16"/>
                      <a:pt x="3" y="23"/>
                      <a:pt x="3" y="23"/>
                    </a:cubicBezTo>
                    <a:cubicBezTo>
                      <a:pt x="3" y="23"/>
                      <a:pt x="10" y="20"/>
                      <a:pt x="13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5" name="Oval 206"/>
              <p:cNvSpPr>
                <a:spLocks noChangeArrowheads="1"/>
              </p:cNvSpPr>
              <p:nvPr/>
            </p:nvSpPr>
            <p:spPr bwMode="auto">
              <a:xfrm>
                <a:off x="4106080" y="1335485"/>
                <a:ext cx="23644" cy="5285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6" name="Freeform 207"/>
              <p:cNvSpPr>
                <a:spLocks/>
              </p:cNvSpPr>
              <p:nvPr/>
            </p:nvSpPr>
            <p:spPr bwMode="auto">
              <a:xfrm>
                <a:off x="3421806" y="2655356"/>
                <a:ext cx="33379" cy="43115"/>
              </a:xfrm>
              <a:custGeom>
                <a:avLst/>
                <a:gdLst>
                  <a:gd name="T0" fmla="*/ 16 w 19"/>
                  <a:gd name="T1" fmla="*/ 16 h 26"/>
                  <a:gd name="T2" fmla="*/ 15 w 19"/>
                  <a:gd name="T3" fmla="*/ 0 h 26"/>
                  <a:gd name="T4" fmla="*/ 3 w 19"/>
                  <a:gd name="T5" fmla="*/ 11 h 26"/>
                  <a:gd name="T6" fmla="*/ 4 w 19"/>
                  <a:gd name="T7" fmla="*/ 26 h 26"/>
                  <a:gd name="T8" fmla="*/ 16 w 19"/>
                  <a:gd name="T9" fmla="*/ 1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26">
                    <a:moveTo>
                      <a:pt x="16" y="16"/>
                    </a:moveTo>
                    <a:cubicBezTo>
                      <a:pt x="19" y="8"/>
                      <a:pt x="15" y="0"/>
                      <a:pt x="15" y="0"/>
                    </a:cubicBezTo>
                    <a:cubicBezTo>
                      <a:pt x="15" y="0"/>
                      <a:pt x="6" y="3"/>
                      <a:pt x="3" y="11"/>
                    </a:cubicBezTo>
                    <a:cubicBezTo>
                      <a:pt x="0" y="18"/>
                      <a:pt x="4" y="26"/>
                      <a:pt x="4" y="26"/>
                    </a:cubicBezTo>
                    <a:cubicBezTo>
                      <a:pt x="4" y="26"/>
                      <a:pt x="13" y="23"/>
                      <a:pt x="16" y="1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7" name="Freeform 208"/>
              <p:cNvSpPr>
                <a:spLocks/>
              </p:cNvSpPr>
              <p:nvPr/>
            </p:nvSpPr>
            <p:spPr bwMode="auto">
              <a:xfrm>
                <a:off x="3460748" y="2652575"/>
                <a:ext cx="25034" cy="50069"/>
              </a:xfrm>
              <a:custGeom>
                <a:avLst/>
                <a:gdLst>
                  <a:gd name="T0" fmla="*/ 13 w 14"/>
                  <a:gd name="T1" fmla="*/ 14 h 29"/>
                  <a:gd name="T2" fmla="*/ 6 w 14"/>
                  <a:gd name="T3" fmla="*/ 0 h 29"/>
                  <a:gd name="T4" fmla="*/ 0 w 14"/>
                  <a:gd name="T5" fmla="*/ 15 h 29"/>
                  <a:gd name="T6" fmla="*/ 7 w 14"/>
                  <a:gd name="T7" fmla="*/ 29 h 29"/>
                  <a:gd name="T8" fmla="*/ 13 w 14"/>
                  <a:gd name="T9" fmla="*/ 14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29">
                    <a:moveTo>
                      <a:pt x="13" y="14"/>
                    </a:moveTo>
                    <a:cubicBezTo>
                      <a:pt x="13" y="6"/>
                      <a:pt x="6" y="0"/>
                      <a:pt x="6" y="0"/>
                    </a:cubicBezTo>
                    <a:cubicBezTo>
                      <a:pt x="6" y="0"/>
                      <a:pt x="0" y="7"/>
                      <a:pt x="0" y="15"/>
                    </a:cubicBezTo>
                    <a:cubicBezTo>
                      <a:pt x="1" y="23"/>
                      <a:pt x="7" y="29"/>
                      <a:pt x="7" y="29"/>
                    </a:cubicBezTo>
                    <a:cubicBezTo>
                      <a:pt x="7" y="29"/>
                      <a:pt x="14" y="22"/>
                      <a:pt x="13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8" name="Freeform 209"/>
              <p:cNvSpPr>
                <a:spLocks/>
              </p:cNvSpPr>
              <p:nvPr/>
            </p:nvSpPr>
            <p:spPr bwMode="auto">
              <a:xfrm>
                <a:off x="3492736" y="2642839"/>
                <a:ext cx="31989" cy="44506"/>
              </a:xfrm>
              <a:custGeom>
                <a:avLst/>
                <a:gdLst>
                  <a:gd name="T0" fmla="*/ 15 w 19"/>
                  <a:gd name="T1" fmla="*/ 26 h 26"/>
                  <a:gd name="T2" fmla="*/ 15 w 19"/>
                  <a:gd name="T3" fmla="*/ 11 h 26"/>
                  <a:gd name="T4" fmla="*/ 4 w 19"/>
                  <a:gd name="T5" fmla="*/ 0 h 26"/>
                  <a:gd name="T6" fmla="*/ 3 w 19"/>
                  <a:gd name="T7" fmla="*/ 16 h 26"/>
                  <a:gd name="T8" fmla="*/ 15 w 19"/>
                  <a:gd name="T9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26">
                    <a:moveTo>
                      <a:pt x="15" y="26"/>
                    </a:moveTo>
                    <a:cubicBezTo>
                      <a:pt x="15" y="26"/>
                      <a:pt x="19" y="18"/>
                      <a:pt x="15" y="11"/>
                    </a:cubicBezTo>
                    <a:cubicBezTo>
                      <a:pt x="12" y="3"/>
                      <a:pt x="4" y="0"/>
                      <a:pt x="4" y="0"/>
                    </a:cubicBezTo>
                    <a:cubicBezTo>
                      <a:pt x="4" y="0"/>
                      <a:pt x="0" y="8"/>
                      <a:pt x="3" y="16"/>
                    </a:cubicBezTo>
                    <a:cubicBezTo>
                      <a:pt x="7" y="23"/>
                      <a:pt x="15" y="26"/>
                      <a:pt x="15" y="2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9" name="Freeform 210"/>
              <p:cNvSpPr>
                <a:spLocks/>
              </p:cNvSpPr>
              <p:nvPr/>
            </p:nvSpPr>
            <p:spPr bwMode="auto">
              <a:xfrm>
                <a:off x="5994788" y="2131024"/>
                <a:ext cx="47287" cy="50069"/>
              </a:xfrm>
              <a:custGeom>
                <a:avLst/>
                <a:gdLst>
                  <a:gd name="T0" fmla="*/ 21 w 28"/>
                  <a:gd name="T1" fmla="*/ 21 h 29"/>
                  <a:gd name="T2" fmla="*/ 27 w 28"/>
                  <a:gd name="T3" fmla="*/ 0 h 29"/>
                  <a:gd name="T4" fmla="*/ 7 w 28"/>
                  <a:gd name="T5" fmla="*/ 9 h 29"/>
                  <a:gd name="T6" fmla="*/ 1 w 28"/>
                  <a:gd name="T7" fmla="*/ 29 h 29"/>
                  <a:gd name="T8" fmla="*/ 21 w 28"/>
                  <a:gd name="T9" fmla="*/ 21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29">
                    <a:moveTo>
                      <a:pt x="21" y="21"/>
                    </a:moveTo>
                    <a:cubicBezTo>
                      <a:pt x="28" y="13"/>
                      <a:pt x="27" y="0"/>
                      <a:pt x="27" y="0"/>
                    </a:cubicBezTo>
                    <a:cubicBezTo>
                      <a:pt x="27" y="0"/>
                      <a:pt x="15" y="1"/>
                      <a:pt x="7" y="9"/>
                    </a:cubicBezTo>
                    <a:cubicBezTo>
                      <a:pt x="0" y="17"/>
                      <a:pt x="1" y="29"/>
                      <a:pt x="1" y="29"/>
                    </a:cubicBezTo>
                    <a:cubicBezTo>
                      <a:pt x="1" y="29"/>
                      <a:pt x="13" y="29"/>
                      <a:pt x="21" y="2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0" name="Freeform 211"/>
              <p:cNvSpPr>
                <a:spLocks/>
              </p:cNvSpPr>
              <p:nvPr/>
            </p:nvSpPr>
            <p:spPr bwMode="auto">
              <a:xfrm>
                <a:off x="5940547" y="2131024"/>
                <a:ext cx="30598" cy="66758"/>
              </a:xfrm>
              <a:custGeom>
                <a:avLst/>
                <a:gdLst>
                  <a:gd name="T0" fmla="*/ 8 w 18"/>
                  <a:gd name="T1" fmla="*/ 39 h 39"/>
                  <a:gd name="T2" fmla="*/ 18 w 18"/>
                  <a:gd name="T3" fmla="*/ 20 h 39"/>
                  <a:gd name="T4" fmla="*/ 10 w 18"/>
                  <a:gd name="T5" fmla="*/ 0 h 39"/>
                  <a:gd name="T6" fmla="*/ 0 w 18"/>
                  <a:gd name="T7" fmla="*/ 19 h 39"/>
                  <a:gd name="T8" fmla="*/ 8 w 18"/>
                  <a:gd name="T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39">
                    <a:moveTo>
                      <a:pt x="8" y="39"/>
                    </a:moveTo>
                    <a:cubicBezTo>
                      <a:pt x="8" y="39"/>
                      <a:pt x="18" y="31"/>
                      <a:pt x="18" y="20"/>
                    </a:cubicBezTo>
                    <a:cubicBezTo>
                      <a:pt x="18" y="9"/>
                      <a:pt x="10" y="0"/>
                      <a:pt x="10" y="0"/>
                    </a:cubicBezTo>
                    <a:cubicBezTo>
                      <a:pt x="10" y="0"/>
                      <a:pt x="0" y="8"/>
                      <a:pt x="0" y="19"/>
                    </a:cubicBezTo>
                    <a:cubicBezTo>
                      <a:pt x="0" y="30"/>
                      <a:pt x="8" y="39"/>
                      <a:pt x="8" y="3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1" name="Freeform 212"/>
              <p:cNvSpPr>
                <a:spLocks/>
              </p:cNvSpPr>
              <p:nvPr/>
            </p:nvSpPr>
            <p:spPr bwMode="auto">
              <a:xfrm>
                <a:off x="6199236" y="2188047"/>
                <a:ext cx="48678" cy="47287"/>
              </a:xfrm>
              <a:custGeom>
                <a:avLst/>
                <a:gdLst>
                  <a:gd name="T0" fmla="*/ 21 w 28"/>
                  <a:gd name="T1" fmla="*/ 20 h 28"/>
                  <a:gd name="T2" fmla="*/ 28 w 28"/>
                  <a:gd name="T3" fmla="*/ 0 h 28"/>
                  <a:gd name="T4" fmla="*/ 8 w 28"/>
                  <a:gd name="T5" fmla="*/ 8 h 28"/>
                  <a:gd name="T6" fmla="*/ 0 w 28"/>
                  <a:gd name="T7" fmla="*/ 28 h 28"/>
                  <a:gd name="T8" fmla="*/ 21 w 28"/>
                  <a:gd name="T9" fmla="*/ 2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28">
                    <a:moveTo>
                      <a:pt x="21" y="20"/>
                    </a:moveTo>
                    <a:cubicBezTo>
                      <a:pt x="28" y="12"/>
                      <a:pt x="28" y="0"/>
                      <a:pt x="28" y="0"/>
                    </a:cubicBezTo>
                    <a:cubicBezTo>
                      <a:pt x="28" y="0"/>
                      <a:pt x="15" y="0"/>
                      <a:pt x="8" y="8"/>
                    </a:cubicBezTo>
                    <a:cubicBezTo>
                      <a:pt x="0" y="16"/>
                      <a:pt x="0" y="28"/>
                      <a:pt x="0" y="28"/>
                    </a:cubicBezTo>
                    <a:cubicBezTo>
                      <a:pt x="0" y="28"/>
                      <a:pt x="13" y="28"/>
                      <a:pt x="21" y="2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2" name="Freeform 213"/>
              <p:cNvSpPr>
                <a:spLocks/>
              </p:cNvSpPr>
              <p:nvPr/>
            </p:nvSpPr>
            <p:spPr bwMode="auto">
              <a:xfrm>
                <a:off x="6236788" y="2215863"/>
                <a:ext cx="66758" cy="36161"/>
              </a:xfrm>
              <a:custGeom>
                <a:avLst/>
                <a:gdLst>
                  <a:gd name="T0" fmla="*/ 0 w 39"/>
                  <a:gd name="T1" fmla="*/ 14 h 21"/>
                  <a:gd name="T2" fmla="*/ 21 w 39"/>
                  <a:gd name="T3" fmla="*/ 20 h 21"/>
                  <a:gd name="T4" fmla="*/ 39 w 39"/>
                  <a:gd name="T5" fmla="*/ 8 h 21"/>
                  <a:gd name="T6" fmla="*/ 18 w 39"/>
                  <a:gd name="T7" fmla="*/ 2 h 21"/>
                  <a:gd name="T8" fmla="*/ 0 w 39"/>
                  <a:gd name="T9" fmla="*/ 14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21">
                    <a:moveTo>
                      <a:pt x="0" y="14"/>
                    </a:moveTo>
                    <a:cubicBezTo>
                      <a:pt x="0" y="14"/>
                      <a:pt x="10" y="21"/>
                      <a:pt x="21" y="20"/>
                    </a:cubicBezTo>
                    <a:cubicBezTo>
                      <a:pt x="32" y="18"/>
                      <a:pt x="39" y="8"/>
                      <a:pt x="39" y="8"/>
                    </a:cubicBezTo>
                    <a:cubicBezTo>
                      <a:pt x="39" y="8"/>
                      <a:pt x="29" y="0"/>
                      <a:pt x="18" y="2"/>
                    </a:cubicBezTo>
                    <a:cubicBezTo>
                      <a:pt x="8" y="4"/>
                      <a:pt x="0" y="14"/>
                      <a:pt x="0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3" name="Freeform 214"/>
              <p:cNvSpPr>
                <a:spLocks/>
              </p:cNvSpPr>
              <p:nvPr/>
            </p:nvSpPr>
            <p:spPr bwMode="auto">
              <a:xfrm>
                <a:off x="6220098" y="2250633"/>
                <a:ext cx="54242" cy="47287"/>
              </a:xfrm>
              <a:custGeom>
                <a:avLst/>
                <a:gdLst>
                  <a:gd name="T0" fmla="*/ 32 w 32"/>
                  <a:gd name="T1" fmla="*/ 25 h 28"/>
                  <a:gd name="T2" fmla="*/ 21 w 32"/>
                  <a:gd name="T3" fmla="*/ 7 h 28"/>
                  <a:gd name="T4" fmla="*/ 0 w 32"/>
                  <a:gd name="T5" fmla="*/ 3 h 28"/>
                  <a:gd name="T6" fmla="*/ 11 w 32"/>
                  <a:gd name="T7" fmla="*/ 21 h 28"/>
                  <a:gd name="T8" fmla="*/ 32 w 32"/>
                  <a:gd name="T9" fmla="*/ 25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8">
                    <a:moveTo>
                      <a:pt x="32" y="25"/>
                    </a:moveTo>
                    <a:cubicBezTo>
                      <a:pt x="32" y="25"/>
                      <a:pt x="30" y="13"/>
                      <a:pt x="21" y="7"/>
                    </a:cubicBezTo>
                    <a:cubicBezTo>
                      <a:pt x="12" y="0"/>
                      <a:pt x="0" y="3"/>
                      <a:pt x="0" y="3"/>
                    </a:cubicBezTo>
                    <a:cubicBezTo>
                      <a:pt x="0" y="3"/>
                      <a:pt x="2" y="15"/>
                      <a:pt x="11" y="21"/>
                    </a:cubicBezTo>
                    <a:cubicBezTo>
                      <a:pt x="20" y="28"/>
                      <a:pt x="32" y="25"/>
                      <a:pt x="32" y="2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" name="Freeform 215"/>
              <p:cNvSpPr>
                <a:spLocks/>
              </p:cNvSpPr>
              <p:nvPr/>
            </p:nvSpPr>
            <p:spPr bwMode="auto">
              <a:xfrm>
                <a:off x="6157512" y="2267322"/>
                <a:ext cx="55632" cy="45897"/>
              </a:xfrm>
              <a:custGeom>
                <a:avLst/>
                <a:gdLst>
                  <a:gd name="T0" fmla="*/ 11 w 33"/>
                  <a:gd name="T1" fmla="*/ 21 h 27"/>
                  <a:gd name="T2" fmla="*/ 33 w 33"/>
                  <a:gd name="T3" fmla="*/ 24 h 27"/>
                  <a:gd name="T4" fmla="*/ 21 w 33"/>
                  <a:gd name="T5" fmla="*/ 6 h 27"/>
                  <a:gd name="T6" fmla="*/ 0 w 33"/>
                  <a:gd name="T7" fmla="*/ 2 h 27"/>
                  <a:gd name="T8" fmla="*/ 11 w 33"/>
                  <a:gd name="T9" fmla="*/ 21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7">
                    <a:moveTo>
                      <a:pt x="11" y="21"/>
                    </a:moveTo>
                    <a:cubicBezTo>
                      <a:pt x="20" y="27"/>
                      <a:pt x="33" y="24"/>
                      <a:pt x="33" y="24"/>
                    </a:cubicBezTo>
                    <a:cubicBezTo>
                      <a:pt x="33" y="24"/>
                      <a:pt x="30" y="12"/>
                      <a:pt x="21" y="6"/>
                    </a:cubicBezTo>
                    <a:cubicBezTo>
                      <a:pt x="12" y="0"/>
                      <a:pt x="0" y="2"/>
                      <a:pt x="0" y="2"/>
                    </a:cubicBezTo>
                    <a:cubicBezTo>
                      <a:pt x="0" y="2"/>
                      <a:pt x="2" y="15"/>
                      <a:pt x="11" y="2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5" name="Freeform 216"/>
              <p:cNvSpPr>
                <a:spLocks/>
              </p:cNvSpPr>
              <p:nvPr/>
            </p:nvSpPr>
            <p:spPr bwMode="auto">
              <a:xfrm>
                <a:off x="6100489" y="2313219"/>
                <a:ext cx="57023" cy="45897"/>
              </a:xfrm>
              <a:custGeom>
                <a:avLst/>
                <a:gdLst>
                  <a:gd name="T0" fmla="*/ 22 w 33"/>
                  <a:gd name="T1" fmla="*/ 6 h 27"/>
                  <a:gd name="T2" fmla="*/ 0 w 33"/>
                  <a:gd name="T3" fmla="*/ 3 h 27"/>
                  <a:gd name="T4" fmla="*/ 12 w 33"/>
                  <a:gd name="T5" fmla="*/ 21 h 27"/>
                  <a:gd name="T6" fmla="*/ 33 w 33"/>
                  <a:gd name="T7" fmla="*/ 25 h 27"/>
                  <a:gd name="T8" fmla="*/ 22 w 33"/>
                  <a:gd name="T9" fmla="*/ 6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7">
                    <a:moveTo>
                      <a:pt x="22" y="6"/>
                    </a:moveTo>
                    <a:cubicBezTo>
                      <a:pt x="13" y="0"/>
                      <a:pt x="0" y="3"/>
                      <a:pt x="0" y="3"/>
                    </a:cubicBezTo>
                    <a:cubicBezTo>
                      <a:pt x="0" y="3"/>
                      <a:pt x="3" y="15"/>
                      <a:pt x="12" y="21"/>
                    </a:cubicBezTo>
                    <a:cubicBezTo>
                      <a:pt x="21" y="27"/>
                      <a:pt x="33" y="25"/>
                      <a:pt x="33" y="25"/>
                    </a:cubicBezTo>
                    <a:cubicBezTo>
                      <a:pt x="33" y="25"/>
                      <a:pt x="31" y="13"/>
                      <a:pt x="22" y="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6" name="Freeform 217"/>
              <p:cNvSpPr>
                <a:spLocks/>
              </p:cNvSpPr>
              <p:nvPr/>
            </p:nvSpPr>
            <p:spPr bwMode="auto">
              <a:xfrm>
                <a:off x="5431513" y="2016978"/>
                <a:ext cx="37552" cy="29207"/>
              </a:xfrm>
              <a:custGeom>
                <a:avLst/>
                <a:gdLst>
                  <a:gd name="T0" fmla="*/ 8 w 22"/>
                  <a:gd name="T1" fmla="*/ 13 h 17"/>
                  <a:gd name="T2" fmla="*/ 22 w 22"/>
                  <a:gd name="T3" fmla="*/ 16 h 17"/>
                  <a:gd name="T4" fmla="*/ 14 w 22"/>
                  <a:gd name="T5" fmla="*/ 4 h 17"/>
                  <a:gd name="T6" fmla="*/ 0 w 22"/>
                  <a:gd name="T7" fmla="*/ 1 h 17"/>
                  <a:gd name="T8" fmla="*/ 8 w 22"/>
                  <a:gd name="T9" fmla="*/ 13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17">
                    <a:moveTo>
                      <a:pt x="8" y="13"/>
                    </a:moveTo>
                    <a:cubicBezTo>
                      <a:pt x="14" y="17"/>
                      <a:pt x="22" y="16"/>
                      <a:pt x="22" y="16"/>
                    </a:cubicBezTo>
                    <a:cubicBezTo>
                      <a:pt x="22" y="16"/>
                      <a:pt x="20" y="8"/>
                      <a:pt x="14" y="4"/>
                    </a:cubicBezTo>
                    <a:cubicBezTo>
                      <a:pt x="8" y="0"/>
                      <a:pt x="0" y="1"/>
                      <a:pt x="0" y="1"/>
                    </a:cubicBezTo>
                    <a:cubicBezTo>
                      <a:pt x="0" y="1"/>
                      <a:pt x="2" y="9"/>
                      <a:pt x="8" y="1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7" name="Freeform 218"/>
              <p:cNvSpPr>
                <a:spLocks/>
              </p:cNvSpPr>
              <p:nvPr/>
            </p:nvSpPr>
            <p:spPr bwMode="auto">
              <a:xfrm>
                <a:off x="5431513" y="1991943"/>
                <a:ext cx="34770" cy="23644"/>
              </a:xfrm>
              <a:custGeom>
                <a:avLst/>
                <a:gdLst>
                  <a:gd name="T0" fmla="*/ 12 w 20"/>
                  <a:gd name="T1" fmla="*/ 12 h 14"/>
                  <a:gd name="T2" fmla="*/ 20 w 20"/>
                  <a:gd name="T3" fmla="*/ 2 h 14"/>
                  <a:gd name="T4" fmla="*/ 8 w 20"/>
                  <a:gd name="T5" fmla="*/ 2 h 14"/>
                  <a:gd name="T6" fmla="*/ 0 w 20"/>
                  <a:gd name="T7" fmla="*/ 12 h 14"/>
                  <a:gd name="T8" fmla="*/ 12 w 20"/>
                  <a:gd name="T9" fmla="*/ 12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14">
                    <a:moveTo>
                      <a:pt x="12" y="12"/>
                    </a:moveTo>
                    <a:cubicBezTo>
                      <a:pt x="18" y="9"/>
                      <a:pt x="20" y="2"/>
                      <a:pt x="20" y="2"/>
                    </a:cubicBezTo>
                    <a:cubicBezTo>
                      <a:pt x="20" y="2"/>
                      <a:pt x="13" y="0"/>
                      <a:pt x="8" y="2"/>
                    </a:cubicBezTo>
                    <a:cubicBezTo>
                      <a:pt x="2" y="5"/>
                      <a:pt x="0" y="12"/>
                      <a:pt x="0" y="12"/>
                    </a:cubicBezTo>
                    <a:cubicBezTo>
                      <a:pt x="0" y="12"/>
                      <a:pt x="6" y="14"/>
                      <a:pt x="12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8" name="Freeform 219"/>
              <p:cNvSpPr>
                <a:spLocks/>
              </p:cNvSpPr>
              <p:nvPr/>
            </p:nvSpPr>
            <p:spPr bwMode="auto">
              <a:xfrm>
                <a:off x="5227066" y="1633117"/>
                <a:ext cx="41724" cy="27816"/>
              </a:xfrm>
              <a:custGeom>
                <a:avLst/>
                <a:gdLst>
                  <a:gd name="T0" fmla="*/ 14 w 24"/>
                  <a:gd name="T1" fmla="*/ 14 h 16"/>
                  <a:gd name="T2" fmla="*/ 24 w 24"/>
                  <a:gd name="T3" fmla="*/ 4 h 16"/>
                  <a:gd name="T4" fmla="*/ 10 w 24"/>
                  <a:gd name="T5" fmla="*/ 3 h 16"/>
                  <a:gd name="T6" fmla="*/ 0 w 24"/>
                  <a:gd name="T7" fmla="*/ 13 h 16"/>
                  <a:gd name="T8" fmla="*/ 14 w 24"/>
                  <a:gd name="T9" fmla="*/ 14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16">
                    <a:moveTo>
                      <a:pt x="14" y="14"/>
                    </a:moveTo>
                    <a:cubicBezTo>
                      <a:pt x="21" y="11"/>
                      <a:pt x="24" y="4"/>
                      <a:pt x="24" y="4"/>
                    </a:cubicBezTo>
                    <a:cubicBezTo>
                      <a:pt x="24" y="4"/>
                      <a:pt x="17" y="0"/>
                      <a:pt x="10" y="3"/>
                    </a:cubicBezTo>
                    <a:cubicBezTo>
                      <a:pt x="3" y="5"/>
                      <a:pt x="0" y="13"/>
                      <a:pt x="0" y="13"/>
                    </a:cubicBezTo>
                    <a:cubicBezTo>
                      <a:pt x="0" y="13"/>
                      <a:pt x="7" y="16"/>
                      <a:pt x="14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9" name="Freeform 220"/>
              <p:cNvSpPr>
                <a:spLocks/>
              </p:cNvSpPr>
              <p:nvPr/>
            </p:nvSpPr>
            <p:spPr bwMode="auto">
              <a:xfrm>
                <a:off x="5213158" y="1613645"/>
                <a:ext cx="20862" cy="38942"/>
              </a:xfrm>
              <a:custGeom>
                <a:avLst/>
                <a:gdLst>
                  <a:gd name="T0" fmla="*/ 11 w 12"/>
                  <a:gd name="T1" fmla="*/ 13 h 23"/>
                  <a:gd name="T2" fmla="*/ 8 w 12"/>
                  <a:gd name="T3" fmla="*/ 0 h 23"/>
                  <a:gd name="T4" fmla="*/ 1 w 12"/>
                  <a:gd name="T5" fmla="*/ 10 h 23"/>
                  <a:gd name="T6" fmla="*/ 4 w 12"/>
                  <a:gd name="T7" fmla="*/ 23 h 23"/>
                  <a:gd name="T8" fmla="*/ 11 w 12"/>
                  <a:gd name="T9" fmla="*/ 1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23">
                    <a:moveTo>
                      <a:pt x="11" y="13"/>
                    </a:moveTo>
                    <a:cubicBezTo>
                      <a:pt x="12" y="6"/>
                      <a:pt x="8" y="0"/>
                      <a:pt x="8" y="0"/>
                    </a:cubicBezTo>
                    <a:cubicBezTo>
                      <a:pt x="8" y="0"/>
                      <a:pt x="2" y="4"/>
                      <a:pt x="1" y="10"/>
                    </a:cubicBezTo>
                    <a:cubicBezTo>
                      <a:pt x="0" y="17"/>
                      <a:pt x="4" y="23"/>
                      <a:pt x="4" y="23"/>
                    </a:cubicBezTo>
                    <a:cubicBezTo>
                      <a:pt x="4" y="23"/>
                      <a:pt x="10" y="19"/>
                      <a:pt x="11" y="1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0" name="Freeform 221"/>
              <p:cNvSpPr>
                <a:spLocks/>
              </p:cNvSpPr>
              <p:nvPr/>
            </p:nvSpPr>
            <p:spPr bwMode="auto">
              <a:xfrm>
                <a:off x="4503849" y="1834783"/>
                <a:ext cx="20862" cy="37552"/>
              </a:xfrm>
              <a:custGeom>
                <a:avLst/>
                <a:gdLst>
                  <a:gd name="T0" fmla="*/ 1 w 12"/>
                  <a:gd name="T1" fmla="*/ 10 h 22"/>
                  <a:gd name="T2" fmla="*/ 4 w 12"/>
                  <a:gd name="T3" fmla="*/ 22 h 22"/>
                  <a:gd name="T4" fmla="*/ 11 w 12"/>
                  <a:gd name="T5" fmla="*/ 12 h 22"/>
                  <a:gd name="T6" fmla="*/ 8 w 12"/>
                  <a:gd name="T7" fmla="*/ 0 h 22"/>
                  <a:gd name="T8" fmla="*/ 1 w 12"/>
                  <a:gd name="T9" fmla="*/ 1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22">
                    <a:moveTo>
                      <a:pt x="1" y="10"/>
                    </a:moveTo>
                    <a:cubicBezTo>
                      <a:pt x="0" y="16"/>
                      <a:pt x="4" y="22"/>
                      <a:pt x="4" y="22"/>
                    </a:cubicBezTo>
                    <a:cubicBezTo>
                      <a:pt x="4" y="22"/>
                      <a:pt x="10" y="18"/>
                      <a:pt x="11" y="12"/>
                    </a:cubicBezTo>
                    <a:cubicBezTo>
                      <a:pt x="12" y="6"/>
                      <a:pt x="8" y="0"/>
                      <a:pt x="8" y="0"/>
                    </a:cubicBezTo>
                    <a:cubicBezTo>
                      <a:pt x="8" y="0"/>
                      <a:pt x="2" y="4"/>
                      <a:pt x="1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" name="Freeform 222"/>
              <p:cNvSpPr>
                <a:spLocks/>
              </p:cNvSpPr>
              <p:nvPr/>
            </p:nvSpPr>
            <p:spPr bwMode="auto">
              <a:xfrm>
                <a:off x="4674917" y="2075392"/>
                <a:ext cx="41724" cy="26426"/>
              </a:xfrm>
              <a:custGeom>
                <a:avLst/>
                <a:gdLst>
                  <a:gd name="T0" fmla="*/ 15 w 25"/>
                  <a:gd name="T1" fmla="*/ 14 h 16"/>
                  <a:gd name="T2" fmla="*/ 25 w 25"/>
                  <a:gd name="T3" fmla="*/ 4 h 16"/>
                  <a:gd name="T4" fmla="*/ 10 w 25"/>
                  <a:gd name="T5" fmla="*/ 3 h 16"/>
                  <a:gd name="T6" fmla="*/ 0 w 25"/>
                  <a:gd name="T7" fmla="*/ 13 h 16"/>
                  <a:gd name="T8" fmla="*/ 15 w 25"/>
                  <a:gd name="T9" fmla="*/ 14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16">
                    <a:moveTo>
                      <a:pt x="15" y="14"/>
                    </a:moveTo>
                    <a:cubicBezTo>
                      <a:pt x="21" y="11"/>
                      <a:pt x="25" y="4"/>
                      <a:pt x="25" y="4"/>
                    </a:cubicBezTo>
                    <a:cubicBezTo>
                      <a:pt x="25" y="4"/>
                      <a:pt x="17" y="0"/>
                      <a:pt x="10" y="3"/>
                    </a:cubicBezTo>
                    <a:cubicBezTo>
                      <a:pt x="4" y="5"/>
                      <a:pt x="0" y="13"/>
                      <a:pt x="0" y="13"/>
                    </a:cubicBezTo>
                    <a:cubicBezTo>
                      <a:pt x="0" y="13"/>
                      <a:pt x="8" y="16"/>
                      <a:pt x="15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" name="Freeform 223"/>
              <p:cNvSpPr>
                <a:spLocks/>
              </p:cNvSpPr>
              <p:nvPr/>
            </p:nvSpPr>
            <p:spPr bwMode="auto">
              <a:xfrm>
                <a:off x="4661009" y="2054530"/>
                <a:ext cx="22253" cy="37552"/>
              </a:xfrm>
              <a:custGeom>
                <a:avLst/>
                <a:gdLst>
                  <a:gd name="T0" fmla="*/ 9 w 13"/>
                  <a:gd name="T1" fmla="*/ 0 h 22"/>
                  <a:gd name="T2" fmla="*/ 1 w 13"/>
                  <a:gd name="T3" fmla="*/ 10 h 22"/>
                  <a:gd name="T4" fmla="*/ 4 w 13"/>
                  <a:gd name="T5" fmla="*/ 22 h 22"/>
                  <a:gd name="T6" fmla="*/ 11 w 13"/>
                  <a:gd name="T7" fmla="*/ 12 h 22"/>
                  <a:gd name="T8" fmla="*/ 9 w 13"/>
                  <a:gd name="T9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22">
                    <a:moveTo>
                      <a:pt x="9" y="0"/>
                    </a:moveTo>
                    <a:cubicBezTo>
                      <a:pt x="9" y="0"/>
                      <a:pt x="3" y="4"/>
                      <a:pt x="1" y="10"/>
                    </a:cubicBezTo>
                    <a:cubicBezTo>
                      <a:pt x="0" y="16"/>
                      <a:pt x="4" y="22"/>
                      <a:pt x="4" y="22"/>
                    </a:cubicBezTo>
                    <a:cubicBezTo>
                      <a:pt x="4" y="22"/>
                      <a:pt x="10" y="19"/>
                      <a:pt x="11" y="12"/>
                    </a:cubicBezTo>
                    <a:cubicBezTo>
                      <a:pt x="13" y="6"/>
                      <a:pt x="9" y="0"/>
                      <a:pt x="9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" name="Freeform 224"/>
              <p:cNvSpPr>
                <a:spLocks/>
              </p:cNvSpPr>
              <p:nvPr/>
            </p:nvSpPr>
            <p:spPr bwMode="auto">
              <a:xfrm>
                <a:off x="3955873" y="1556623"/>
                <a:ext cx="31989" cy="54242"/>
              </a:xfrm>
              <a:custGeom>
                <a:avLst/>
                <a:gdLst>
                  <a:gd name="T0" fmla="*/ 17 w 19"/>
                  <a:gd name="T1" fmla="*/ 18 h 32"/>
                  <a:gd name="T2" fmla="*/ 14 w 19"/>
                  <a:gd name="T3" fmla="*/ 0 h 32"/>
                  <a:gd name="T4" fmla="*/ 2 w 19"/>
                  <a:gd name="T5" fmla="*/ 14 h 32"/>
                  <a:gd name="T6" fmla="*/ 5 w 19"/>
                  <a:gd name="T7" fmla="*/ 32 h 32"/>
                  <a:gd name="T8" fmla="*/ 17 w 19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32">
                    <a:moveTo>
                      <a:pt x="17" y="18"/>
                    </a:moveTo>
                    <a:cubicBezTo>
                      <a:pt x="19" y="9"/>
                      <a:pt x="14" y="0"/>
                      <a:pt x="14" y="0"/>
                    </a:cubicBezTo>
                    <a:cubicBezTo>
                      <a:pt x="14" y="0"/>
                      <a:pt x="4" y="5"/>
                      <a:pt x="2" y="14"/>
                    </a:cubicBezTo>
                    <a:cubicBezTo>
                      <a:pt x="0" y="23"/>
                      <a:pt x="5" y="32"/>
                      <a:pt x="5" y="32"/>
                    </a:cubicBezTo>
                    <a:cubicBezTo>
                      <a:pt x="5" y="32"/>
                      <a:pt x="14" y="27"/>
                      <a:pt x="17" y="1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" name="Freeform 225"/>
              <p:cNvSpPr>
                <a:spLocks/>
              </p:cNvSpPr>
              <p:nvPr/>
            </p:nvSpPr>
            <p:spPr bwMode="auto">
              <a:xfrm>
                <a:off x="3922494" y="1580266"/>
                <a:ext cx="33379" cy="36161"/>
              </a:xfrm>
              <a:custGeom>
                <a:avLst/>
                <a:gdLst>
                  <a:gd name="T0" fmla="*/ 15 w 20"/>
                  <a:gd name="T1" fmla="*/ 6 h 21"/>
                  <a:gd name="T2" fmla="*/ 0 w 20"/>
                  <a:gd name="T3" fmla="*/ 0 h 21"/>
                  <a:gd name="T4" fmla="*/ 5 w 20"/>
                  <a:gd name="T5" fmla="*/ 15 h 21"/>
                  <a:gd name="T6" fmla="*/ 20 w 20"/>
                  <a:gd name="T7" fmla="*/ 21 h 21"/>
                  <a:gd name="T8" fmla="*/ 15 w 20"/>
                  <a:gd name="T9" fmla="*/ 6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21">
                    <a:moveTo>
                      <a:pt x="15" y="6"/>
                    </a:moveTo>
                    <a:cubicBezTo>
                      <a:pt x="9" y="0"/>
                      <a:pt x="0" y="0"/>
                      <a:pt x="0" y="0"/>
                    </a:cubicBezTo>
                    <a:cubicBezTo>
                      <a:pt x="0" y="0"/>
                      <a:pt x="0" y="9"/>
                      <a:pt x="5" y="15"/>
                    </a:cubicBezTo>
                    <a:cubicBezTo>
                      <a:pt x="11" y="20"/>
                      <a:pt x="20" y="21"/>
                      <a:pt x="20" y="21"/>
                    </a:cubicBezTo>
                    <a:cubicBezTo>
                      <a:pt x="20" y="21"/>
                      <a:pt x="20" y="11"/>
                      <a:pt x="15" y="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" name="Freeform 226"/>
              <p:cNvSpPr>
                <a:spLocks/>
              </p:cNvSpPr>
              <p:nvPr/>
            </p:nvSpPr>
            <p:spPr bwMode="auto">
              <a:xfrm>
                <a:off x="4474642" y="1103222"/>
                <a:ext cx="58414" cy="43115"/>
              </a:xfrm>
              <a:custGeom>
                <a:avLst/>
                <a:gdLst>
                  <a:gd name="T0" fmla="*/ 0 w 34"/>
                  <a:gd name="T1" fmla="*/ 21 h 25"/>
                  <a:gd name="T2" fmla="*/ 21 w 34"/>
                  <a:gd name="T3" fmla="*/ 20 h 25"/>
                  <a:gd name="T4" fmla="*/ 34 w 34"/>
                  <a:gd name="T5" fmla="*/ 4 h 25"/>
                  <a:gd name="T6" fmla="*/ 13 w 34"/>
                  <a:gd name="T7" fmla="*/ 5 h 25"/>
                  <a:gd name="T8" fmla="*/ 0 w 34"/>
                  <a:gd name="T9" fmla="*/ 21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5">
                    <a:moveTo>
                      <a:pt x="0" y="21"/>
                    </a:moveTo>
                    <a:cubicBezTo>
                      <a:pt x="0" y="21"/>
                      <a:pt x="12" y="25"/>
                      <a:pt x="21" y="20"/>
                    </a:cubicBezTo>
                    <a:cubicBezTo>
                      <a:pt x="30" y="15"/>
                      <a:pt x="34" y="4"/>
                      <a:pt x="34" y="4"/>
                    </a:cubicBezTo>
                    <a:cubicBezTo>
                      <a:pt x="34" y="4"/>
                      <a:pt x="23" y="0"/>
                      <a:pt x="13" y="5"/>
                    </a:cubicBezTo>
                    <a:cubicBezTo>
                      <a:pt x="4" y="9"/>
                      <a:pt x="0" y="21"/>
                      <a:pt x="0" y="2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6" name="Freeform 227"/>
              <p:cNvSpPr>
                <a:spLocks/>
              </p:cNvSpPr>
              <p:nvPr/>
            </p:nvSpPr>
            <p:spPr bwMode="auto">
              <a:xfrm>
                <a:off x="4449608" y="1068451"/>
                <a:ext cx="44506" cy="50069"/>
              </a:xfrm>
              <a:custGeom>
                <a:avLst/>
                <a:gdLst>
                  <a:gd name="T0" fmla="*/ 19 w 26"/>
                  <a:gd name="T1" fmla="*/ 20 h 29"/>
                  <a:gd name="T2" fmla="*/ 25 w 26"/>
                  <a:gd name="T3" fmla="*/ 0 h 29"/>
                  <a:gd name="T4" fmla="*/ 6 w 26"/>
                  <a:gd name="T5" fmla="*/ 9 h 29"/>
                  <a:gd name="T6" fmla="*/ 1 w 26"/>
                  <a:gd name="T7" fmla="*/ 29 h 29"/>
                  <a:gd name="T8" fmla="*/ 19 w 26"/>
                  <a:gd name="T9" fmla="*/ 2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29">
                    <a:moveTo>
                      <a:pt x="19" y="20"/>
                    </a:moveTo>
                    <a:cubicBezTo>
                      <a:pt x="26" y="12"/>
                      <a:pt x="25" y="0"/>
                      <a:pt x="25" y="0"/>
                    </a:cubicBezTo>
                    <a:cubicBezTo>
                      <a:pt x="25" y="0"/>
                      <a:pt x="13" y="1"/>
                      <a:pt x="6" y="9"/>
                    </a:cubicBezTo>
                    <a:cubicBezTo>
                      <a:pt x="0" y="17"/>
                      <a:pt x="1" y="29"/>
                      <a:pt x="1" y="29"/>
                    </a:cubicBezTo>
                    <a:cubicBezTo>
                      <a:pt x="1" y="29"/>
                      <a:pt x="13" y="28"/>
                      <a:pt x="19" y="2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7" name="Freeform 228"/>
              <p:cNvSpPr>
                <a:spLocks/>
              </p:cNvSpPr>
              <p:nvPr/>
            </p:nvSpPr>
            <p:spPr bwMode="auto">
              <a:xfrm>
                <a:off x="4406493" y="1044808"/>
                <a:ext cx="38942" cy="61195"/>
              </a:xfrm>
              <a:custGeom>
                <a:avLst/>
                <a:gdLst>
                  <a:gd name="T0" fmla="*/ 20 w 23"/>
                  <a:gd name="T1" fmla="*/ 21 h 36"/>
                  <a:gd name="T2" fmla="*/ 17 w 23"/>
                  <a:gd name="T3" fmla="*/ 0 h 36"/>
                  <a:gd name="T4" fmla="*/ 4 w 23"/>
                  <a:gd name="T5" fmla="*/ 15 h 36"/>
                  <a:gd name="T6" fmla="*/ 6 w 23"/>
                  <a:gd name="T7" fmla="*/ 36 h 36"/>
                  <a:gd name="T8" fmla="*/ 20 w 23"/>
                  <a:gd name="T9" fmla="*/ 21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36">
                    <a:moveTo>
                      <a:pt x="20" y="21"/>
                    </a:moveTo>
                    <a:cubicBezTo>
                      <a:pt x="23" y="11"/>
                      <a:pt x="17" y="0"/>
                      <a:pt x="17" y="0"/>
                    </a:cubicBezTo>
                    <a:cubicBezTo>
                      <a:pt x="17" y="0"/>
                      <a:pt x="7" y="5"/>
                      <a:pt x="4" y="15"/>
                    </a:cubicBezTo>
                    <a:cubicBezTo>
                      <a:pt x="0" y="25"/>
                      <a:pt x="6" y="36"/>
                      <a:pt x="6" y="36"/>
                    </a:cubicBezTo>
                    <a:cubicBezTo>
                      <a:pt x="6" y="36"/>
                      <a:pt x="17" y="30"/>
                      <a:pt x="20" y="2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8" name="Freeform 229"/>
              <p:cNvSpPr>
                <a:spLocks/>
              </p:cNvSpPr>
              <p:nvPr/>
            </p:nvSpPr>
            <p:spPr bwMode="auto">
              <a:xfrm>
                <a:off x="4324435" y="1053153"/>
                <a:ext cx="65368" cy="55632"/>
              </a:xfrm>
              <a:custGeom>
                <a:avLst/>
                <a:gdLst>
                  <a:gd name="T0" fmla="*/ 13 w 38"/>
                  <a:gd name="T1" fmla="*/ 25 h 32"/>
                  <a:gd name="T2" fmla="*/ 38 w 38"/>
                  <a:gd name="T3" fmla="*/ 29 h 32"/>
                  <a:gd name="T4" fmla="*/ 25 w 38"/>
                  <a:gd name="T5" fmla="*/ 7 h 32"/>
                  <a:gd name="T6" fmla="*/ 0 w 38"/>
                  <a:gd name="T7" fmla="*/ 3 h 32"/>
                  <a:gd name="T8" fmla="*/ 13 w 38"/>
                  <a:gd name="T9" fmla="*/ 25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32">
                    <a:moveTo>
                      <a:pt x="13" y="25"/>
                    </a:moveTo>
                    <a:cubicBezTo>
                      <a:pt x="24" y="32"/>
                      <a:pt x="38" y="29"/>
                      <a:pt x="38" y="29"/>
                    </a:cubicBezTo>
                    <a:cubicBezTo>
                      <a:pt x="38" y="29"/>
                      <a:pt x="36" y="15"/>
                      <a:pt x="25" y="7"/>
                    </a:cubicBezTo>
                    <a:cubicBezTo>
                      <a:pt x="14" y="0"/>
                      <a:pt x="0" y="3"/>
                      <a:pt x="0" y="3"/>
                    </a:cubicBezTo>
                    <a:cubicBezTo>
                      <a:pt x="0" y="3"/>
                      <a:pt x="2" y="18"/>
                      <a:pt x="13" y="2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9" name="Freeform 230"/>
              <p:cNvSpPr>
                <a:spLocks/>
              </p:cNvSpPr>
              <p:nvPr/>
            </p:nvSpPr>
            <p:spPr bwMode="auto">
              <a:xfrm>
                <a:off x="4345298" y="1128256"/>
                <a:ext cx="45897" cy="34770"/>
              </a:xfrm>
              <a:custGeom>
                <a:avLst/>
                <a:gdLst>
                  <a:gd name="T0" fmla="*/ 11 w 27"/>
                  <a:gd name="T1" fmla="*/ 4 h 20"/>
                  <a:gd name="T2" fmla="*/ 0 w 27"/>
                  <a:gd name="T3" fmla="*/ 16 h 20"/>
                  <a:gd name="T4" fmla="*/ 17 w 27"/>
                  <a:gd name="T5" fmla="*/ 16 h 20"/>
                  <a:gd name="T6" fmla="*/ 27 w 27"/>
                  <a:gd name="T7" fmla="*/ 3 h 20"/>
                  <a:gd name="T8" fmla="*/ 11 w 27"/>
                  <a:gd name="T9" fmla="*/ 4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20">
                    <a:moveTo>
                      <a:pt x="11" y="4"/>
                    </a:moveTo>
                    <a:cubicBezTo>
                      <a:pt x="3" y="7"/>
                      <a:pt x="0" y="16"/>
                      <a:pt x="0" y="16"/>
                    </a:cubicBezTo>
                    <a:cubicBezTo>
                      <a:pt x="0" y="16"/>
                      <a:pt x="9" y="20"/>
                      <a:pt x="17" y="16"/>
                    </a:cubicBezTo>
                    <a:cubicBezTo>
                      <a:pt x="24" y="12"/>
                      <a:pt x="27" y="3"/>
                      <a:pt x="27" y="3"/>
                    </a:cubicBezTo>
                    <a:cubicBezTo>
                      <a:pt x="27" y="3"/>
                      <a:pt x="18" y="0"/>
                      <a:pt x="11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" name="Freeform 231"/>
              <p:cNvSpPr>
                <a:spLocks/>
              </p:cNvSpPr>
              <p:nvPr/>
            </p:nvSpPr>
            <p:spPr bwMode="auto">
              <a:xfrm>
                <a:off x="5886306" y="2079564"/>
                <a:ext cx="27816" cy="47287"/>
              </a:xfrm>
              <a:custGeom>
                <a:avLst/>
                <a:gdLst>
                  <a:gd name="T0" fmla="*/ 4 w 17"/>
                  <a:gd name="T1" fmla="*/ 0 h 27"/>
                  <a:gd name="T2" fmla="*/ 2 w 17"/>
                  <a:gd name="T3" fmla="*/ 15 h 27"/>
                  <a:gd name="T4" fmla="*/ 13 w 17"/>
                  <a:gd name="T5" fmla="*/ 27 h 27"/>
                  <a:gd name="T6" fmla="*/ 14 w 17"/>
                  <a:gd name="T7" fmla="*/ 12 h 27"/>
                  <a:gd name="T8" fmla="*/ 4 w 17"/>
                  <a:gd name="T9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27">
                    <a:moveTo>
                      <a:pt x="4" y="0"/>
                    </a:moveTo>
                    <a:cubicBezTo>
                      <a:pt x="4" y="0"/>
                      <a:pt x="0" y="8"/>
                      <a:pt x="2" y="15"/>
                    </a:cubicBezTo>
                    <a:cubicBezTo>
                      <a:pt x="5" y="23"/>
                      <a:pt x="13" y="27"/>
                      <a:pt x="13" y="27"/>
                    </a:cubicBezTo>
                    <a:cubicBezTo>
                      <a:pt x="13" y="27"/>
                      <a:pt x="17" y="19"/>
                      <a:pt x="14" y="12"/>
                    </a:cubicBezTo>
                    <a:cubicBezTo>
                      <a:pt x="12" y="4"/>
                      <a:pt x="4" y="0"/>
                      <a:pt x="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" name="Freeform 232"/>
              <p:cNvSpPr>
                <a:spLocks/>
              </p:cNvSpPr>
              <p:nvPr/>
            </p:nvSpPr>
            <p:spPr bwMode="auto">
              <a:xfrm>
                <a:off x="5898823" y="2071220"/>
                <a:ext cx="31989" cy="18081"/>
              </a:xfrm>
              <a:custGeom>
                <a:avLst/>
                <a:gdLst>
                  <a:gd name="T0" fmla="*/ 18 w 18"/>
                  <a:gd name="T1" fmla="*/ 7 h 10"/>
                  <a:gd name="T2" fmla="*/ 10 w 18"/>
                  <a:gd name="T3" fmla="*/ 1 h 10"/>
                  <a:gd name="T4" fmla="*/ 0 w 18"/>
                  <a:gd name="T5" fmla="*/ 3 h 10"/>
                  <a:gd name="T6" fmla="*/ 8 w 18"/>
                  <a:gd name="T7" fmla="*/ 9 h 10"/>
                  <a:gd name="T8" fmla="*/ 18 w 18"/>
                  <a:gd name="T9" fmla="*/ 7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10">
                    <a:moveTo>
                      <a:pt x="18" y="7"/>
                    </a:moveTo>
                    <a:cubicBezTo>
                      <a:pt x="18" y="7"/>
                      <a:pt x="14" y="2"/>
                      <a:pt x="10" y="1"/>
                    </a:cubicBezTo>
                    <a:cubicBezTo>
                      <a:pt x="5" y="0"/>
                      <a:pt x="0" y="3"/>
                      <a:pt x="0" y="3"/>
                    </a:cubicBezTo>
                    <a:cubicBezTo>
                      <a:pt x="0" y="3"/>
                      <a:pt x="3" y="8"/>
                      <a:pt x="8" y="9"/>
                    </a:cubicBezTo>
                    <a:cubicBezTo>
                      <a:pt x="13" y="10"/>
                      <a:pt x="18" y="7"/>
                      <a:pt x="18" y="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2" name="Freeform 233"/>
              <p:cNvSpPr>
                <a:spLocks/>
              </p:cNvSpPr>
              <p:nvPr/>
            </p:nvSpPr>
            <p:spPr bwMode="auto">
              <a:xfrm>
                <a:off x="5873788" y="1595565"/>
                <a:ext cx="59805" cy="65368"/>
              </a:xfrm>
              <a:custGeom>
                <a:avLst/>
                <a:gdLst>
                  <a:gd name="T0" fmla="*/ 26 w 35"/>
                  <a:gd name="T1" fmla="*/ 27 h 38"/>
                  <a:gd name="T2" fmla="*/ 34 w 35"/>
                  <a:gd name="T3" fmla="*/ 0 h 38"/>
                  <a:gd name="T4" fmla="*/ 9 w 35"/>
                  <a:gd name="T5" fmla="*/ 11 h 38"/>
                  <a:gd name="T6" fmla="*/ 1 w 35"/>
                  <a:gd name="T7" fmla="*/ 38 h 38"/>
                  <a:gd name="T8" fmla="*/ 26 w 35"/>
                  <a:gd name="T9" fmla="*/ 27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38">
                    <a:moveTo>
                      <a:pt x="26" y="27"/>
                    </a:moveTo>
                    <a:cubicBezTo>
                      <a:pt x="35" y="16"/>
                      <a:pt x="34" y="0"/>
                      <a:pt x="34" y="0"/>
                    </a:cubicBezTo>
                    <a:cubicBezTo>
                      <a:pt x="34" y="0"/>
                      <a:pt x="18" y="1"/>
                      <a:pt x="9" y="11"/>
                    </a:cubicBezTo>
                    <a:cubicBezTo>
                      <a:pt x="0" y="22"/>
                      <a:pt x="1" y="38"/>
                      <a:pt x="1" y="38"/>
                    </a:cubicBezTo>
                    <a:cubicBezTo>
                      <a:pt x="1" y="38"/>
                      <a:pt x="17" y="37"/>
                      <a:pt x="26" y="2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3" name="Freeform 234"/>
              <p:cNvSpPr>
                <a:spLocks/>
              </p:cNvSpPr>
              <p:nvPr/>
            </p:nvSpPr>
            <p:spPr bwMode="auto">
              <a:xfrm>
                <a:off x="5837627" y="1599737"/>
                <a:ext cx="34770" cy="52850"/>
              </a:xfrm>
              <a:custGeom>
                <a:avLst/>
                <a:gdLst>
                  <a:gd name="T0" fmla="*/ 15 w 20"/>
                  <a:gd name="T1" fmla="*/ 31 h 31"/>
                  <a:gd name="T2" fmla="*/ 17 w 20"/>
                  <a:gd name="T3" fmla="*/ 13 h 31"/>
                  <a:gd name="T4" fmla="*/ 5 w 20"/>
                  <a:gd name="T5" fmla="*/ 0 h 31"/>
                  <a:gd name="T6" fmla="*/ 3 w 20"/>
                  <a:gd name="T7" fmla="*/ 18 h 31"/>
                  <a:gd name="T8" fmla="*/ 15 w 20"/>
                  <a:gd name="T9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31">
                    <a:moveTo>
                      <a:pt x="15" y="31"/>
                    </a:moveTo>
                    <a:cubicBezTo>
                      <a:pt x="15" y="31"/>
                      <a:pt x="20" y="22"/>
                      <a:pt x="17" y="13"/>
                    </a:cubicBezTo>
                    <a:cubicBezTo>
                      <a:pt x="14" y="5"/>
                      <a:pt x="5" y="0"/>
                      <a:pt x="5" y="0"/>
                    </a:cubicBezTo>
                    <a:cubicBezTo>
                      <a:pt x="5" y="0"/>
                      <a:pt x="0" y="10"/>
                      <a:pt x="3" y="18"/>
                    </a:cubicBezTo>
                    <a:cubicBezTo>
                      <a:pt x="6" y="26"/>
                      <a:pt x="15" y="31"/>
                      <a:pt x="15" y="3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4" name="Freeform 235"/>
              <p:cNvSpPr>
                <a:spLocks/>
              </p:cNvSpPr>
              <p:nvPr/>
            </p:nvSpPr>
            <p:spPr bwMode="auto">
              <a:xfrm>
                <a:off x="5093549" y="1558013"/>
                <a:ext cx="59805" cy="43115"/>
              </a:xfrm>
              <a:custGeom>
                <a:avLst/>
                <a:gdLst>
                  <a:gd name="T0" fmla="*/ 21 w 35"/>
                  <a:gd name="T1" fmla="*/ 20 h 25"/>
                  <a:gd name="T2" fmla="*/ 35 w 35"/>
                  <a:gd name="T3" fmla="*/ 5 h 25"/>
                  <a:gd name="T4" fmla="*/ 14 w 35"/>
                  <a:gd name="T5" fmla="*/ 4 h 25"/>
                  <a:gd name="T6" fmla="*/ 0 w 35"/>
                  <a:gd name="T7" fmla="*/ 20 h 25"/>
                  <a:gd name="T8" fmla="*/ 21 w 35"/>
                  <a:gd name="T9" fmla="*/ 2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5">
                    <a:moveTo>
                      <a:pt x="21" y="20"/>
                    </a:moveTo>
                    <a:cubicBezTo>
                      <a:pt x="30" y="16"/>
                      <a:pt x="35" y="5"/>
                      <a:pt x="35" y="5"/>
                    </a:cubicBezTo>
                    <a:cubicBezTo>
                      <a:pt x="35" y="5"/>
                      <a:pt x="24" y="0"/>
                      <a:pt x="14" y="4"/>
                    </a:cubicBezTo>
                    <a:cubicBezTo>
                      <a:pt x="4" y="9"/>
                      <a:pt x="0" y="20"/>
                      <a:pt x="0" y="20"/>
                    </a:cubicBezTo>
                    <a:cubicBezTo>
                      <a:pt x="0" y="20"/>
                      <a:pt x="11" y="25"/>
                      <a:pt x="21" y="2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" name="Freeform 236"/>
              <p:cNvSpPr>
                <a:spLocks/>
              </p:cNvSpPr>
              <p:nvPr/>
            </p:nvSpPr>
            <p:spPr bwMode="auto">
              <a:xfrm>
                <a:off x="5078250" y="1541324"/>
                <a:ext cx="22253" cy="43115"/>
              </a:xfrm>
              <a:custGeom>
                <a:avLst/>
                <a:gdLst>
                  <a:gd name="T0" fmla="*/ 12 w 13"/>
                  <a:gd name="T1" fmla="*/ 13 h 25"/>
                  <a:gd name="T2" fmla="*/ 8 w 13"/>
                  <a:gd name="T3" fmla="*/ 0 h 25"/>
                  <a:gd name="T4" fmla="*/ 1 w 13"/>
                  <a:gd name="T5" fmla="*/ 12 h 25"/>
                  <a:gd name="T6" fmla="*/ 5 w 13"/>
                  <a:gd name="T7" fmla="*/ 25 h 25"/>
                  <a:gd name="T8" fmla="*/ 12 w 13"/>
                  <a:gd name="T9" fmla="*/ 1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25">
                    <a:moveTo>
                      <a:pt x="12" y="13"/>
                    </a:moveTo>
                    <a:cubicBezTo>
                      <a:pt x="13" y="6"/>
                      <a:pt x="8" y="0"/>
                      <a:pt x="8" y="0"/>
                    </a:cubicBezTo>
                    <a:cubicBezTo>
                      <a:pt x="8" y="0"/>
                      <a:pt x="2" y="5"/>
                      <a:pt x="1" y="12"/>
                    </a:cubicBezTo>
                    <a:cubicBezTo>
                      <a:pt x="0" y="19"/>
                      <a:pt x="5" y="25"/>
                      <a:pt x="5" y="25"/>
                    </a:cubicBezTo>
                    <a:cubicBezTo>
                      <a:pt x="5" y="25"/>
                      <a:pt x="12" y="20"/>
                      <a:pt x="12" y="1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" name="Freeform 237"/>
              <p:cNvSpPr>
                <a:spLocks/>
              </p:cNvSpPr>
              <p:nvPr/>
            </p:nvSpPr>
            <p:spPr bwMode="auto">
              <a:xfrm>
                <a:off x="4730549" y="1495428"/>
                <a:ext cx="41724" cy="33379"/>
              </a:xfrm>
              <a:custGeom>
                <a:avLst/>
                <a:gdLst>
                  <a:gd name="T0" fmla="*/ 16 w 24"/>
                  <a:gd name="T1" fmla="*/ 15 h 20"/>
                  <a:gd name="T2" fmla="*/ 24 w 24"/>
                  <a:gd name="T3" fmla="*/ 2 h 20"/>
                  <a:gd name="T4" fmla="*/ 8 w 24"/>
                  <a:gd name="T5" fmla="*/ 4 h 20"/>
                  <a:gd name="T6" fmla="*/ 0 w 24"/>
                  <a:gd name="T7" fmla="*/ 18 h 20"/>
                  <a:gd name="T8" fmla="*/ 16 w 24"/>
                  <a:gd name="T9" fmla="*/ 15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20">
                    <a:moveTo>
                      <a:pt x="16" y="15"/>
                    </a:moveTo>
                    <a:cubicBezTo>
                      <a:pt x="22" y="11"/>
                      <a:pt x="24" y="2"/>
                      <a:pt x="24" y="2"/>
                    </a:cubicBezTo>
                    <a:cubicBezTo>
                      <a:pt x="24" y="2"/>
                      <a:pt x="15" y="0"/>
                      <a:pt x="8" y="4"/>
                    </a:cubicBezTo>
                    <a:cubicBezTo>
                      <a:pt x="2" y="9"/>
                      <a:pt x="0" y="18"/>
                      <a:pt x="0" y="18"/>
                    </a:cubicBezTo>
                    <a:cubicBezTo>
                      <a:pt x="0" y="18"/>
                      <a:pt x="9" y="20"/>
                      <a:pt x="16" y="1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" name="Freeform 238"/>
              <p:cNvSpPr>
                <a:spLocks/>
              </p:cNvSpPr>
              <p:nvPr/>
            </p:nvSpPr>
            <p:spPr bwMode="auto">
              <a:xfrm>
                <a:off x="4716641" y="1488473"/>
                <a:ext cx="15299" cy="30598"/>
              </a:xfrm>
              <a:custGeom>
                <a:avLst/>
                <a:gdLst>
                  <a:gd name="T0" fmla="*/ 4 w 9"/>
                  <a:gd name="T1" fmla="*/ 0 h 18"/>
                  <a:gd name="T2" fmla="*/ 0 w 9"/>
                  <a:gd name="T3" fmla="*/ 9 h 18"/>
                  <a:gd name="T4" fmla="*/ 5 w 9"/>
                  <a:gd name="T5" fmla="*/ 18 h 18"/>
                  <a:gd name="T6" fmla="*/ 8 w 9"/>
                  <a:gd name="T7" fmla="*/ 9 h 18"/>
                  <a:gd name="T8" fmla="*/ 4 w 9"/>
                  <a:gd name="T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18">
                    <a:moveTo>
                      <a:pt x="4" y="0"/>
                    </a:moveTo>
                    <a:cubicBezTo>
                      <a:pt x="4" y="0"/>
                      <a:pt x="0" y="4"/>
                      <a:pt x="0" y="9"/>
                    </a:cubicBezTo>
                    <a:cubicBezTo>
                      <a:pt x="1" y="15"/>
                      <a:pt x="5" y="18"/>
                      <a:pt x="5" y="18"/>
                    </a:cubicBezTo>
                    <a:cubicBezTo>
                      <a:pt x="5" y="18"/>
                      <a:pt x="9" y="14"/>
                      <a:pt x="8" y="9"/>
                    </a:cubicBezTo>
                    <a:cubicBezTo>
                      <a:pt x="8" y="4"/>
                      <a:pt x="4" y="0"/>
                      <a:pt x="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8" name="Freeform 239"/>
              <p:cNvSpPr>
                <a:spLocks/>
              </p:cNvSpPr>
              <p:nvPr/>
            </p:nvSpPr>
            <p:spPr bwMode="auto">
              <a:xfrm>
                <a:off x="4566435" y="1621990"/>
                <a:ext cx="22253" cy="48678"/>
              </a:xfrm>
              <a:custGeom>
                <a:avLst/>
                <a:gdLst>
                  <a:gd name="T0" fmla="*/ 7 w 13"/>
                  <a:gd name="T1" fmla="*/ 29 h 29"/>
                  <a:gd name="T2" fmla="*/ 13 w 13"/>
                  <a:gd name="T3" fmla="*/ 14 h 29"/>
                  <a:gd name="T4" fmla="*/ 6 w 13"/>
                  <a:gd name="T5" fmla="*/ 0 h 29"/>
                  <a:gd name="T6" fmla="*/ 0 w 13"/>
                  <a:gd name="T7" fmla="*/ 15 h 29"/>
                  <a:gd name="T8" fmla="*/ 7 w 13"/>
                  <a:gd name="T9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29">
                    <a:moveTo>
                      <a:pt x="7" y="29"/>
                    </a:moveTo>
                    <a:cubicBezTo>
                      <a:pt x="7" y="29"/>
                      <a:pt x="13" y="22"/>
                      <a:pt x="13" y="14"/>
                    </a:cubicBezTo>
                    <a:cubicBezTo>
                      <a:pt x="13" y="6"/>
                      <a:pt x="6" y="0"/>
                      <a:pt x="6" y="0"/>
                    </a:cubicBezTo>
                    <a:cubicBezTo>
                      <a:pt x="6" y="0"/>
                      <a:pt x="0" y="7"/>
                      <a:pt x="0" y="15"/>
                    </a:cubicBezTo>
                    <a:cubicBezTo>
                      <a:pt x="0" y="22"/>
                      <a:pt x="7" y="29"/>
                      <a:pt x="7" y="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9" name="Freeform 240"/>
              <p:cNvSpPr>
                <a:spLocks/>
              </p:cNvSpPr>
              <p:nvPr/>
            </p:nvSpPr>
            <p:spPr bwMode="auto">
              <a:xfrm>
                <a:off x="4542792" y="1653979"/>
                <a:ext cx="27816" cy="20862"/>
              </a:xfrm>
              <a:custGeom>
                <a:avLst/>
                <a:gdLst>
                  <a:gd name="T0" fmla="*/ 10 w 16"/>
                  <a:gd name="T1" fmla="*/ 2 h 12"/>
                  <a:gd name="T2" fmla="*/ 0 w 16"/>
                  <a:gd name="T3" fmla="*/ 2 h 12"/>
                  <a:gd name="T4" fmla="*/ 6 w 16"/>
                  <a:gd name="T5" fmla="*/ 10 h 12"/>
                  <a:gd name="T6" fmla="*/ 16 w 16"/>
                  <a:gd name="T7" fmla="*/ 10 h 12"/>
                  <a:gd name="T8" fmla="*/ 10 w 16"/>
                  <a:gd name="T9" fmla="*/ 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12">
                    <a:moveTo>
                      <a:pt x="10" y="2"/>
                    </a:moveTo>
                    <a:cubicBezTo>
                      <a:pt x="6" y="0"/>
                      <a:pt x="0" y="2"/>
                      <a:pt x="0" y="2"/>
                    </a:cubicBezTo>
                    <a:cubicBezTo>
                      <a:pt x="0" y="2"/>
                      <a:pt x="2" y="7"/>
                      <a:pt x="6" y="10"/>
                    </a:cubicBezTo>
                    <a:cubicBezTo>
                      <a:pt x="11" y="12"/>
                      <a:pt x="16" y="10"/>
                      <a:pt x="16" y="10"/>
                    </a:cubicBezTo>
                    <a:cubicBezTo>
                      <a:pt x="16" y="10"/>
                      <a:pt x="15" y="5"/>
                      <a:pt x="10" y="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0" name="Freeform 241"/>
              <p:cNvSpPr>
                <a:spLocks/>
              </p:cNvSpPr>
              <p:nvPr/>
            </p:nvSpPr>
            <p:spPr bwMode="auto">
              <a:xfrm>
                <a:off x="4409275" y="1850082"/>
                <a:ext cx="50069" cy="27816"/>
              </a:xfrm>
              <a:custGeom>
                <a:avLst/>
                <a:gdLst>
                  <a:gd name="T0" fmla="*/ 16 w 29"/>
                  <a:gd name="T1" fmla="*/ 15 h 16"/>
                  <a:gd name="T2" fmla="*/ 29 w 29"/>
                  <a:gd name="T3" fmla="*/ 6 h 16"/>
                  <a:gd name="T4" fmla="*/ 14 w 29"/>
                  <a:gd name="T5" fmla="*/ 2 h 16"/>
                  <a:gd name="T6" fmla="*/ 0 w 29"/>
                  <a:gd name="T7" fmla="*/ 10 h 16"/>
                  <a:gd name="T8" fmla="*/ 16 w 29"/>
                  <a:gd name="T9" fmla="*/ 15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6">
                    <a:moveTo>
                      <a:pt x="16" y="15"/>
                    </a:moveTo>
                    <a:cubicBezTo>
                      <a:pt x="24" y="13"/>
                      <a:pt x="29" y="6"/>
                      <a:pt x="29" y="6"/>
                    </a:cubicBezTo>
                    <a:cubicBezTo>
                      <a:pt x="29" y="6"/>
                      <a:pt x="22" y="0"/>
                      <a:pt x="14" y="2"/>
                    </a:cubicBezTo>
                    <a:cubicBezTo>
                      <a:pt x="6" y="3"/>
                      <a:pt x="0" y="10"/>
                      <a:pt x="0" y="10"/>
                    </a:cubicBezTo>
                    <a:cubicBezTo>
                      <a:pt x="0" y="10"/>
                      <a:pt x="8" y="16"/>
                      <a:pt x="16" y="1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1" name="Freeform 242"/>
              <p:cNvSpPr>
                <a:spLocks/>
              </p:cNvSpPr>
              <p:nvPr/>
            </p:nvSpPr>
            <p:spPr bwMode="auto">
              <a:xfrm>
                <a:off x="4405102" y="1829220"/>
                <a:ext cx="18081" cy="30598"/>
              </a:xfrm>
              <a:custGeom>
                <a:avLst/>
                <a:gdLst>
                  <a:gd name="T0" fmla="*/ 9 w 11"/>
                  <a:gd name="T1" fmla="*/ 11 h 18"/>
                  <a:gd name="T2" fmla="*/ 9 w 11"/>
                  <a:gd name="T3" fmla="*/ 0 h 18"/>
                  <a:gd name="T4" fmla="*/ 1 w 11"/>
                  <a:gd name="T5" fmla="*/ 8 h 18"/>
                  <a:gd name="T6" fmla="*/ 2 w 11"/>
                  <a:gd name="T7" fmla="*/ 18 h 18"/>
                  <a:gd name="T8" fmla="*/ 9 w 11"/>
                  <a:gd name="T9" fmla="*/ 11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18">
                    <a:moveTo>
                      <a:pt x="9" y="11"/>
                    </a:moveTo>
                    <a:cubicBezTo>
                      <a:pt x="11" y="6"/>
                      <a:pt x="9" y="0"/>
                      <a:pt x="9" y="0"/>
                    </a:cubicBezTo>
                    <a:cubicBezTo>
                      <a:pt x="9" y="0"/>
                      <a:pt x="3" y="3"/>
                      <a:pt x="1" y="8"/>
                    </a:cubicBezTo>
                    <a:cubicBezTo>
                      <a:pt x="0" y="12"/>
                      <a:pt x="2" y="18"/>
                      <a:pt x="2" y="18"/>
                    </a:cubicBezTo>
                    <a:cubicBezTo>
                      <a:pt x="2" y="18"/>
                      <a:pt x="7" y="15"/>
                      <a:pt x="9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2" name="Freeform 243"/>
              <p:cNvSpPr>
                <a:spLocks/>
              </p:cNvSpPr>
              <p:nvPr/>
            </p:nvSpPr>
            <p:spPr bwMode="auto">
              <a:xfrm>
                <a:off x="4752802" y="2071220"/>
                <a:ext cx="41724" cy="22253"/>
              </a:xfrm>
              <a:custGeom>
                <a:avLst/>
                <a:gdLst>
                  <a:gd name="T0" fmla="*/ 13 w 24"/>
                  <a:gd name="T1" fmla="*/ 12 h 13"/>
                  <a:gd name="T2" fmla="*/ 24 w 24"/>
                  <a:gd name="T3" fmla="*/ 5 h 13"/>
                  <a:gd name="T4" fmla="*/ 11 w 24"/>
                  <a:gd name="T5" fmla="*/ 1 h 13"/>
                  <a:gd name="T6" fmla="*/ 0 w 24"/>
                  <a:gd name="T7" fmla="*/ 9 h 13"/>
                  <a:gd name="T8" fmla="*/ 13 w 24"/>
                  <a:gd name="T9" fmla="*/ 12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13">
                    <a:moveTo>
                      <a:pt x="13" y="12"/>
                    </a:moveTo>
                    <a:cubicBezTo>
                      <a:pt x="20" y="11"/>
                      <a:pt x="24" y="5"/>
                      <a:pt x="24" y="5"/>
                    </a:cubicBezTo>
                    <a:cubicBezTo>
                      <a:pt x="24" y="5"/>
                      <a:pt x="18" y="0"/>
                      <a:pt x="11" y="1"/>
                    </a:cubicBezTo>
                    <a:cubicBezTo>
                      <a:pt x="5" y="2"/>
                      <a:pt x="0" y="9"/>
                      <a:pt x="0" y="9"/>
                    </a:cubicBezTo>
                    <a:cubicBezTo>
                      <a:pt x="0" y="9"/>
                      <a:pt x="6" y="13"/>
                      <a:pt x="13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3" name="Freeform 244"/>
              <p:cNvSpPr>
                <a:spLocks/>
              </p:cNvSpPr>
              <p:nvPr/>
            </p:nvSpPr>
            <p:spPr bwMode="auto">
              <a:xfrm>
                <a:off x="4747239" y="2054530"/>
                <a:ext cx="18081" cy="25034"/>
              </a:xfrm>
              <a:custGeom>
                <a:avLst/>
                <a:gdLst>
                  <a:gd name="T0" fmla="*/ 8 w 10"/>
                  <a:gd name="T1" fmla="*/ 8 h 15"/>
                  <a:gd name="T2" fmla="*/ 7 w 10"/>
                  <a:gd name="T3" fmla="*/ 0 h 15"/>
                  <a:gd name="T4" fmla="*/ 1 w 10"/>
                  <a:gd name="T5" fmla="*/ 6 h 15"/>
                  <a:gd name="T6" fmla="*/ 2 w 10"/>
                  <a:gd name="T7" fmla="*/ 15 h 15"/>
                  <a:gd name="T8" fmla="*/ 8 w 10"/>
                  <a:gd name="T9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15">
                    <a:moveTo>
                      <a:pt x="8" y="8"/>
                    </a:moveTo>
                    <a:cubicBezTo>
                      <a:pt x="10" y="4"/>
                      <a:pt x="7" y="0"/>
                      <a:pt x="7" y="0"/>
                    </a:cubicBezTo>
                    <a:cubicBezTo>
                      <a:pt x="7" y="0"/>
                      <a:pt x="3" y="2"/>
                      <a:pt x="1" y="6"/>
                    </a:cubicBezTo>
                    <a:cubicBezTo>
                      <a:pt x="0" y="10"/>
                      <a:pt x="2" y="15"/>
                      <a:pt x="2" y="15"/>
                    </a:cubicBezTo>
                    <a:cubicBezTo>
                      <a:pt x="2" y="15"/>
                      <a:pt x="7" y="13"/>
                      <a:pt x="8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" name="Freeform 245"/>
              <p:cNvSpPr>
                <a:spLocks/>
              </p:cNvSpPr>
              <p:nvPr/>
            </p:nvSpPr>
            <p:spPr bwMode="auto">
              <a:xfrm>
                <a:off x="3812620" y="1667887"/>
                <a:ext cx="66758" cy="33379"/>
              </a:xfrm>
              <a:custGeom>
                <a:avLst/>
                <a:gdLst>
                  <a:gd name="T0" fmla="*/ 39 w 39"/>
                  <a:gd name="T1" fmla="*/ 9 h 20"/>
                  <a:gd name="T2" fmla="*/ 19 w 39"/>
                  <a:gd name="T3" fmla="*/ 1 h 20"/>
                  <a:gd name="T4" fmla="*/ 0 w 39"/>
                  <a:gd name="T5" fmla="*/ 12 h 20"/>
                  <a:gd name="T6" fmla="*/ 20 w 39"/>
                  <a:gd name="T7" fmla="*/ 19 h 20"/>
                  <a:gd name="T8" fmla="*/ 39 w 39"/>
                  <a:gd name="T9" fmla="*/ 9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20">
                    <a:moveTo>
                      <a:pt x="39" y="9"/>
                    </a:moveTo>
                    <a:cubicBezTo>
                      <a:pt x="39" y="9"/>
                      <a:pt x="30" y="0"/>
                      <a:pt x="19" y="1"/>
                    </a:cubicBezTo>
                    <a:cubicBezTo>
                      <a:pt x="8" y="2"/>
                      <a:pt x="0" y="12"/>
                      <a:pt x="0" y="12"/>
                    </a:cubicBezTo>
                    <a:cubicBezTo>
                      <a:pt x="0" y="12"/>
                      <a:pt x="9" y="20"/>
                      <a:pt x="20" y="19"/>
                    </a:cubicBezTo>
                    <a:cubicBezTo>
                      <a:pt x="31" y="18"/>
                      <a:pt x="39" y="9"/>
                      <a:pt x="39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" name="Freeform 246"/>
              <p:cNvSpPr>
                <a:spLocks/>
              </p:cNvSpPr>
              <p:nvPr/>
            </p:nvSpPr>
            <p:spPr bwMode="auto">
              <a:xfrm>
                <a:off x="3805667" y="1637289"/>
                <a:ext cx="27816" cy="38942"/>
              </a:xfrm>
              <a:custGeom>
                <a:avLst/>
                <a:gdLst>
                  <a:gd name="T0" fmla="*/ 13 w 16"/>
                  <a:gd name="T1" fmla="*/ 14 h 23"/>
                  <a:gd name="T2" fmla="*/ 13 w 16"/>
                  <a:gd name="T3" fmla="*/ 0 h 23"/>
                  <a:gd name="T4" fmla="*/ 3 w 16"/>
                  <a:gd name="T5" fmla="*/ 9 h 23"/>
                  <a:gd name="T6" fmla="*/ 3 w 16"/>
                  <a:gd name="T7" fmla="*/ 23 h 23"/>
                  <a:gd name="T8" fmla="*/ 13 w 16"/>
                  <a:gd name="T9" fmla="*/ 14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23">
                    <a:moveTo>
                      <a:pt x="13" y="14"/>
                    </a:moveTo>
                    <a:cubicBezTo>
                      <a:pt x="16" y="8"/>
                      <a:pt x="13" y="0"/>
                      <a:pt x="13" y="0"/>
                    </a:cubicBezTo>
                    <a:cubicBezTo>
                      <a:pt x="13" y="0"/>
                      <a:pt x="6" y="3"/>
                      <a:pt x="3" y="9"/>
                    </a:cubicBezTo>
                    <a:cubicBezTo>
                      <a:pt x="0" y="16"/>
                      <a:pt x="3" y="23"/>
                      <a:pt x="3" y="23"/>
                    </a:cubicBezTo>
                    <a:cubicBezTo>
                      <a:pt x="3" y="23"/>
                      <a:pt x="10" y="21"/>
                      <a:pt x="13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6" name="Freeform 247"/>
              <p:cNvSpPr>
                <a:spLocks/>
              </p:cNvSpPr>
              <p:nvPr/>
            </p:nvSpPr>
            <p:spPr bwMode="auto">
              <a:xfrm>
                <a:off x="3850173" y="2093472"/>
                <a:ext cx="37552" cy="19471"/>
              </a:xfrm>
              <a:custGeom>
                <a:avLst/>
                <a:gdLst>
                  <a:gd name="T0" fmla="*/ 22 w 22"/>
                  <a:gd name="T1" fmla="*/ 5 h 11"/>
                  <a:gd name="T2" fmla="*/ 11 w 22"/>
                  <a:gd name="T3" fmla="*/ 1 h 11"/>
                  <a:gd name="T4" fmla="*/ 0 w 22"/>
                  <a:gd name="T5" fmla="*/ 7 h 11"/>
                  <a:gd name="T6" fmla="*/ 11 w 22"/>
                  <a:gd name="T7" fmla="*/ 11 h 11"/>
                  <a:gd name="T8" fmla="*/ 22 w 22"/>
                  <a:gd name="T9" fmla="*/ 5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11">
                    <a:moveTo>
                      <a:pt x="22" y="5"/>
                    </a:moveTo>
                    <a:cubicBezTo>
                      <a:pt x="22" y="5"/>
                      <a:pt x="17" y="0"/>
                      <a:pt x="11" y="1"/>
                    </a:cubicBezTo>
                    <a:cubicBezTo>
                      <a:pt x="4" y="1"/>
                      <a:pt x="0" y="7"/>
                      <a:pt x="0" y="7"/>
                    </a:cubicBezTo>
                    <a:cubicBezTo>
                      <a:pt x="0" y="7"/>
                      <a:pt x="5" y="11"/>
                      <a:pt x="11" y="11"/>
                    </a:cubicBezTo>
                    <a:cubicBezTo>
                      <a:pt x="18" y="10"/>
                      <a:pt x="22" y="5"/>
                      <a:pt x="22" y="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7" name="Freeform 248"/>
              <p:cNvSpPr>
                <a:spLocks/>
              </p:cNvSpPr>
              <p:nvPr/>
            </p:nvSpPr>
            <p:spPr bwMode="auto">
              <a:xfrm>
                <a:off x="3844609" y="2076783"/>
                <a:ext cx="18081" cy="22253"/>
              </a:xfrm>
              <a:custGeom>
                <a:avLst/>
                <a:gdLst>
                  <a:gd name="T0" fmla="*/ 2 w 10"/>
                  <a:gd name="T1" fmla="*/ 5 h 13"/>
                  <a:gd name="T2" fmla="*/ 2 w 10"/>
                  <a:gd name="T3" fmla="*/ 13 h 13"/>
                  <a:gd name="T4" fmla="*/ 8 w 10"/>
                  <a:gd name="T5" fmla="*/ 8 h 13"/>
                  <a:gd name="T6" fmla="*/ 8 w 10"/>
                  <a:gd name="T7" fmla="*/ 0 h 13"/>
                  <a:gd name="T8" fmla="*/ 2 w 10"/>
                  <a:gd name="T9" fmla="*/ 5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13">
                    <a:moveTo>
                      <a:pt x="2" y="5"/>
                    </a:moveTo>
                    <a:cubicBezTo>
                      <a:pt x="0" y="8"/>
                      <a:pt x="2" y="13"/>
                      <a:pt x="2" y="13"/>
                    </a:cubicBezTo>
                    <a:cubicBezTo>
                      <a:pt x="2" y="13"/>
                      <a:pt x="6" y="11"/>
                      <a:pt x="8" y="8"/>
                    </a:cubicBezTo>
                    <a:cubicBezTo>
                      <a:pt x="10" y="4"/>
                      <a:pt x="8" y="0"/>
                      <a:pt x="8" y="0"/>
                    </a:cubicBezTo>
                    <a:cubicBezTo>
                      <a:pt x="8" y="0"/>
                      <a:pt x="4" y="1"/>
                      <a:pt x="2" y="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8" name="Freeform 249"/>
              <p:cNvSpPr>
                <a:spLocks/>
              </p:cNvSpPr>
              <p:nvPr/>
            </p:nvSpPr>
            <p:spPr bwMode="auto">
              <a:xfrm>
                <a:off x="2901646" y="2384150"/>
                <a:ext cx="97356" cy="79276"/>
              </a:xfrm>
              <a:custGeom>
                <a:avLst/>
                <a:gdLst>
                  <a:gd name="T0" fmla="*/ 34 w 57"/>
                  <a:gd name="T1" fmla="*/ 8 h 47"/>
                  <a:gd name="T2" fmla="*/ 0 w 57"/>
                  <a:gd name="T3" fmla="*/ 9 h 47"/>
                  <a:gd name="T4" fmla="*/ 23 w 57"/>
                  <a:gd name="T5" fmla="*/ 39 h 47"/>
                  <a:gd name="T6" fmla="*/ 57 w 57"/>
                  <a:gd name="T7" fmla="*/ 38 h 47"/>
                  <a:gd name="T8" fmla="*/ 34 w 57"/>
                  <a:gd name="T9" fmla="*/ 8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47">
                    <a:moveTo>
                      <a:pt x="34" y="8"/>
                    </a:moveTo>
                    <a:cubicBezTo>
                      <a:pt x="18" y="0"/>
                      <a:pt x="0" y="9"/>
                      <a:pt x="0" y="9"/>
                    </a:cubicBezTo>
                    <a:cubicBezTo>
                      <a:pt x="0" y="9"/>
                      <a:pt x="8" y="31"/>
                      <a:pt x="23" y="39"/>
                    </a:cubicBezTo>
                    <a:cubicBezTo>
                      <a:pt x="39" y="47"/>
                      <a:pt x="57" y="38"/>
                      <a:pt x="57" y="38"/>
                    </a:cubicBezTo>
                    <a:cubicBezTo>
                      <a:pt x="57" y="38"/>
                      <a:pt x="50" y="16"/>
                      <a:pt x="34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" name="Freeform 250"/>
              <p:cNvSpPr>
                <a:spLocks/>
              </p:cNvSpPr>
              <p:nvPr/>
            </p:nvSpPr>
            <p:spPr bwMode="auto">
              <a:xfrm>
                <a:off x="2940588" y="2464816"/>
                <a:ext cx="52850" cy="57023"/>
              </a:xfrm>
              <a:custGeom>
                <a:avLst/>
                <a:gdLst>
                  <a:gd name="T0" fmla="*/ 10 w 31"/>
                  <a:gd name="T1" fmla="*/ 8 h 33"/>
                  <a:gd name="T2" fmla="*/ 0 w 31"/>
                  <a:gd name="T3" fmla="*/ 31 h 33"/>
                  <a:gd name="T4" fmla="*/ 21 w 31"/>
                  <a:gd name="T5" fmla="*/ 25 h 33"/>
                  <a:gd name="T6" fmla="*/ 31 w 31"/>
                  <a:gd name="T7" fmla="*/ 2 h 33"/>
                  <a:gd name="T8" fmla="*/ 10 w 31"/>
                  <a:gd name="T9" fmla="*/ 8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33">
                    <a:moveTo>
                      <a:pt x="10" y="8"/>
                    </a:moveTo>
                    <a:cubicBezTo>
                      <a:pt x="2" y="16"/>
                      <a:pt x="0" y="31"/>
                      <a:pt x="0" y="31"/>
                    </a:cubicBezTo>
                    <a:cubicBezTo>
                      <a:pt x="0" y="31"/>
                      <a:pt x="13" y="33"/>
                      <a:pt x="21" y="25"/>
                    </a:cubicBezTo>
                    <a:cubicBezTo>
                      <a:pt x="30" y="17"/>
                      <a:pt x="31" y="2"/>
                      <a:pt x="31" y="2"/>
                    </a:cubicBezTo>
                    <a:cubicBezTo>
                      <a:pt x="31" y="2"/>
                      <a:pt x="19" y="0"/>
                      <a:pt x="10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" name="Freeform 251"/>
              <p:cNvSpPr>
                <a:spLocks/>
              </p:cNvSpPr>
              <p:nvPr/>
            </p:nvSpPr>
            <p:spPr bwMode="auto">
              <a:xfrm>
                <a:off x="2908599" y="1873726"/>
                <a:ext cx="65368" cy="37552"/>
              </a:xfrm>
              <a:custGeom>
                <a:avLst/>
                <a:gdLst>
                  <a:gd name="T0" fmla="*/ 21 w 38"/>
                  <a:gd name="T1" fmla="*/ 20 h 22"/>
                  <a:gd name="T2" fmla="*/ 38 w 38"/>
                  <a:gd name="T3" fmla="*/ 7 h 22"/>
                  <a:gd name="T4" fmla="*/ 17 w 38"/>
                  <a:gd name="T5" fmla="*/ 2 h 22"/>
                  <a:gd name="T6" fmla="*/ 0 w 38"/>
                  <a:gd name="T7" fmla="*/ 15 h 22"/>
                  <a:gd name="T8" fmla="*/ 21 w 38"/>
                  <a:gd name="T9" fmla="*/ 2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22">
                    <a:moveTo>
                      <a:pt x="21" y="20"/>
                    </a:moveTo>
                    <a:cubicBezTo>
                      <a:pt x="31" y="18"/>
                      <a:pt x="38" y="7"/>
                      <a:pt x="38" y="7"/>
                    </a:cubicBezTo>
                    <a:cubicBezTo>
                      <a:pt x="38" y="7"/>
                      <a:pt x="28" y="0"/>
                      <a:pt x="17" y="2"/>
                    </a:cubicBezTo>
                    <a:cubicBezTo>
                      <a:pt x="6" y="5"/>
                      <a:pt x="0" y="15"/>
                      <a:pt x="0" y="15"/>
                    </a:cubicBezTo>
                    <a:cubicBezTo>
                      <a:pt x="0" y="15"/>
                      <a:pt x="10" y="22"/>
                      <a:pt x="21" y="2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1" name="Freeform 252"/>
              <p:cNvSpPr>
                <a:spLocks/>
              </p:cNvSpPr>
              <p:nvPr/>
            </p:nvSpPr>
            <p:spPr bwMode="auto">
              <a:xfrm>
                <a:off x="2958668" y="1895979"/>
                <a:ext cx="25034" cy="40334"/>
              </a:xfrm>
              <a:custGeom>
                <a:avLst/>
                <a:gdLst>
                  <a:gd name="T0" fmla="*/ 2 w 15"/>
                  <a:gd name="T1" fmla="*/ 10 h 24"/>
                  <a:gd name="T2" fmla="*/ 4 w 15"/>
                  <a:gd name="T3" fmla="*/ 24 h 24"/>
                  <a:gd name="T4" fmla="*/ 13 w 15"/>
                  <a:gd name="T5" fmla="*/ 14 h 24"/>
                  <a:gd name="T6" fmla="*/ 12 w 15"/>
                  <a:gd name="T7" fmla="*/ 0 h 24"/>
                  <a:gd name="T8" fmla="*/ 2 w 15"/>
                  <a:gd name="T9" fmla="*/ 1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24">
                    <a:moveTo>
                      <a:pt x="2" y="10"/>
                    </a:moveTo>
                    <a:cubicBezTo>
                      <a:pt x="0" y="17"/>
                      <a:pt x="4" y="24"/>
                      <a:pt x="4" y="24"/>
                    </a:cubicBezTo>
                    <a:cubicBezTo>
                      <a:pt x="4" y="24"/>
                      <a:pt x="11" y="21"/>
                      <a:pt x="13" y="14"/>
                    </a:cubicBezTo>
                    <a:cubicBezTo>
                      <a:pt x="15" y="7"/>
                      <a:pt x="12" y="0"/>
                      <a:pt x="12" y="0"/>
                    </a:cubicBezTo>
                    <a:cubicBezTo>
                      <a:pt x="12" y="0"/>
                      <a:pt x="4" y="4"/>
                      <a:pt x="2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" name="Freeform 253"/>
              <p:cNvSpPr>
                <a:spLocks/>
              </p:cNvSpPr>
              <p:nvPr/>
            </p:nvSpPr>
            <p:spPr bwMode="auto">
              <a:xfrm>
                <a:off x="3171461" y="2115725"/>
                <a:ext cx="61195" cy="43115"/>
              </a:xfrm>
              <a:custGeom>
                <a:avLst/>
                <a:gdLst>
                  <a:gd name="T0" fmla="*/ 21 w 36"/>
                  <a:gd name="T1" fmla="*/ 4 h 25"/>
                  <a:gd name="T2" fmla="*/ 0 w 36"/>
                  <a:gd name="T3" fmla="*/ 5 h 25"/>
                  <a:gd name="T4" fmla="*/ 15 w 36"/>
                  <a:gd name="T5" fmla="*/ 21 h 25"/>
                  <a:gd name="T6" fmla="*/ 36 w 36"/>
                  <a:gd name="T7" fmla="*/ 20 h 25"/>
                  <a:gd name="T8" fmla="*/ 21 w 36"/>
                  <a:gd name="T9" fmla="*/ 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25">
                    <a:moveTo>
                      <a:pt x="21" y="4"/>
                    </a:moveTo>
                    <a:cubicBezTo>
                      <a:pt x="11" y="0"/>
                      <a:pt x="0" y="5"/>
                      <a:pt x="0" y="5"/>
                    </a:cubicBezTo>
                    <a:cubicBezTo>
                      <a:pt x="0" y="5"/>
                      <a:pt x="5" y="17"/>
                      <a:pt x="15" y="21"/>
                    </a:cubicBezTo>
                    <a:cubicBezTo>
                      <a:pt x="25" y="25"/>
                      <a:pt x="36" y="20"/>
                      <a:pt x="36" y="20"/>
                    </a:cubicBezTo>
                    <a:cubicBezTo>
                      <a:pt x="36" y="20"/>
                      <a:pt x="31" y="8"/>
                      <a:pt x="21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3" name="Freeform 254"/>
              <p:cNvSpPr>
                <a:spLocks/>
              </p:cNvSpPr>
              <p:nvPr/>
            </p:nvSpPr>
            <p:spPr bwMode="auto">
              <a:xfrm>
                <a:off x="3196496" y="2158840"/>
                <a:ext cx="34770" cy="30598"/>
              </a:xfrm>
              <a:custGeom>
                <a:avLst/>
                <a:gdLst>
                  <a:gd name="T0" fmla="*/ 20 w 20"/>
                  <a:gd name="T1" fmla="*/ 1 h 18"/>
                  <a:gd name="T2" fmla="*/ 6 w 20"/>
                  <a:gd name="T3" fmla="*/ 5 h 18"/>
                  <a:gd name="T4" fmla="*/ 0 w 20"/>
                  <a:gd name="T5" fmla="*/ 17 h 18"/>
                  <a:gd name="T6" fmla="*/ 14 w 20"/>
                  <a:gd name="T7" fmla="*/ 14 h 18"/>
                  <a:gd name="T8" fmla="*/ 20 w 20"/>
                  <a:gd name="T9" fmla="*/ 1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18">
                    <a:moveTo>
                      <a:pt x="20" y="1"/>
                    </a:moveTo>
                    <a:cubicBezTo>
                      <a:pt x="20" y="1"/>
                      <a:pt x="12" y="0"/>
                      <a:pt x="6" y="5"/>
                    </a:cubicBezTo>
                    <a:cubicBezTo>
                      <a:pt x="1" y="9"/>
                      <a:pt x="0" y="17"/>
                      <a:pt x="0" y="17"/>
                    </a:cubicBezTo>
                    <a:cubicBezTo>
                      <a:pt x="0" y="17"/>
                      <a:pt x="8" y="18"/>
                      <a:pt x="14" y="14"/>
                    </a:cubicBezTo>
                    <a:cubicBezTo>
                      <a:pt x="19" y="9"/>
                      <a:pt x="20" y="1"/>
                      <a:pt x="20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4" name="Freeform 261"/>
              <p:cNvSpPr>
                <a:spLocks/>
              </p:cNvSpPr>
              <p:nvPr/>
            </p:nvSpPr>
            <p:spPr bwMode="auto">
              <a:xfrm>
                <a:off x="3648506" y="2288185"/>
                <a:ext cx="0" cy="1391"/>
              </a:xfrm>
              <a:custGeom>
                <a:avLst/>
                <a:gdLst>
                  <a:gd name="T0" fmla="*/ 0 h 1"/>
                  <a:gd name="T1" fmla="*/ 0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" name="Freeform 262"/>
            <p:cNvSpPr>
              <a:spLocks noEditPoints="1"/>
            </p:cNvSpPr>
            <p:nvPr/>
          </p:nvSpPr>
          <p:spPr bwMode="auto">
            <a:xfrm>
              <a:off x="2809853" y="1121302"/>
              <a:ext cx="3524291" cy="4022198"/>
            </a:xfrm>
            <a:custGeom>
              <a:avLst/>
              <a:gdLst>
                <a:gd name="T0" fmla="*/ 1214 w 2066"/>
                <a:gd name="T1" fmla="*/ 1027 h 2359"/>
                <a:gd name="T2" fmla="*/ 1311 w 2066"/>
                <a:gd name="T3" fmla="*/ 870 h 2359"/>
                <a:gd name="T4" fmla="*/ 2003 w 2066"/>
                <a:gd name="T5" fmla="*/ 791 h 2359"/>
                <a:gd name="T6" fmla="*/ 1793 w 2066"/>
                <a:gd name="T7" fmla="*/ 670 h 2359"/>
                <a:gd name="T8" fmla="*/ 1581 w 2066"/>
                <a:gd name="T9" fmla="*/ 633 h 2359"/>
                <a:gd name="T10" fmla="*/ 1658 w 2066"/>
                <a:gd name="T11" fmla="*/ 440 h 2359"/>
                <a:gd name="T12" fmla="*/ 1432 w 2066"/>
                <a:gd name="T13" fmla="*/ 538 h 2359"/>
                <a:gd name="T14" fmla="*/ 1522 w 2066"/>
                <a:gd name="T15" fmla="*/ 378 h 2359"/>
                <a:gd name="T16" fmla="*/ 1325 w 2066"/>
                <a:gd name="T17" fmla="*/ 286 h 2359"/>
                <a:gd name="T18" fmla="*/ 1216 w 2066"/>
                <a:gd name="T19" fmla="*/ 288 h 2359"/>
                <a:gd name="T20" fmla="*/ 1159 w 2066"/>
                <a:gd name="T21" fmla="*/ 287 h 2359"/>
                <a:gd name="T22" fmla="*/ 1123 w 2066"/>
                <a:gd name="T23" fmla="*/ 736 h 2359"/>
                <a:gd name="T24" fmla="*/ 1049 w 2066"/>
                <a:gd name="T25" fmla="*/ 649 h 2359"/>
                <a:gd name="T26" fmla="*/ 1075 w 2066"/>
                <a:gd name="T27" fmla="*/ 526 h 2359"/>
                <a:gd name="T28" fmla="*/ 1043 w 2066"/>
                <a:gd name="T29" fmla="*/ 699 h 2359"/>
                <a:gd name="T30" fmla="*/ 1011 w 2066"/>
                <a:gd name="T31" fmla="*/ 432 h 2359"/>
                <a:gd name="T32" fmla="*/ 971 w 2066"/>
                <a:gd name="T33" fmla="*/ 327 h 2359"/>
                <a:gd name="T34" fmla="*/ 1172 w 2066"/>
                <a:gd name="T35" fmla="*/ 136 h 2359"/>
                <a:gd name="T36" fmla="*/ 1018 w 2066"/>
                <a:gd name="T37" fmla="*/ 75 h 2359"/>
                <a:gd name="T38" fmla="*/ 1013 w 2066"/>
                <a:gd name="T39" fmla="*/ 271 h 2359"/>
                <a:gd name="T40" fmla="*/ 869 w 2066"/>
                <a:gd name="T41" fmla="*/ 262 h 2359"/>
                <a:gd name="T42" fmla="*/ 699 w 2066"/>
                <a:gd name="T43" fmla="*/ 334 h 2359"/>
                <a:gd name="T44" fmla="*/ 667 w 2066"/>
                <a:gd name="T45" fmla="*/ 748 h 2359"/>
                <a:gd name="T46" fmla="*/ 672 w 2066"/>
                <a:gd name="T47" fmla="*/ 643 h 2359"/>
                <a:gd name="T48" fmla="*/ 592 w 2066"/>
                <a:gd name="T49" fmla="*/ 673 h 2359"/>
                <a:gd name="T50" fmla="*/ 510 w 2066"/>
                <a:gd name="T51" fmla="*/ 558 h 2359"/>
                <a:gd name="T52" fmla="*/ 488 w 2066"/>
                <a:gd name="T53" fmla="*/ 531 h 2359"/>
                <a:gd name="T54" fmla="*/ 574 w 2066"/>
                <a:gd name="T55" fmla="*/ 219 h 2359"/>
                <a:gd name="T56" fmla="*/ 411 w 2066"/>
                <a:gd name="T57" fmla="*/ 208 h 2359"/>
                <a:gd name="T58" fmla="*/ 355 w 2066"/>
                <a:gd name="T59" fmla="*/ 426 h 2359"/>
                <a:gd name="T60" fmla="*/ 110 w 2066"/>
                <a:gd name="T61" fmla="*/ 516 h 2359"/>
                <a:gd name="T62" fmla="*/ 383 w 2066"/>
                <a:gd name="T63" fmla="*/ 511 h 2359"/>
                <a:gd name="T64" fmla="*/ 701 w 2066"/>
                <a:gd name="T65" fmla="*/ 929 h 2359"/>
                <a:gd name="T66" fmla="*/ 643 w 2066"/>
                <a:gd name="T67" fmla="*/ 938 h 2359"/>
                <a:gd name="T68" fmla="*/ 263 w 2066"/>
                <a:gd name="T69" fmla="*/ 890 h 2359"/>
                <a:gd name="T70" fmla="*/ 135 w 2066"/>
                <a:gd name="T71" fmla="*/ 1106 h 2359"/>
                <a:gd name="T72" fmla="*/ 437 w 2066"/>
                <a:gd name="T73" fmla="*/ 1727 h 2359"/>
                <a:gd name="T74" fmla="*/ 130 w 2066"/>
                <a:gd name="T75" fmla="*/ 1979 h 2359"/>
                <a:gd name="T76" fmla="*/ 284 w 2066"/>
                <a:gd name="T77" fmla="*/ 1905 h 2359"/>
                <a:gd name="T78" fmla="*/ 477 w 2066"/>
                <a:gd name="T79" fmla="*/ 1839 h 2359"/>
                <a:gd name="T80" fmla="*/ 532 w 2066"/>
                <a:gd name="T81" fmla="*/ 1975 h 2359"/>
                <a:gd name="T82" fmla="*/ 689 w 2066"/>
                <a:gd name="T83" fmla="*/ 2041 h 2359"/>
                <a:gd name="T84" fmla="*/ 844 w 2066"/>
                <a:gd name="T85" fmla="*/ 1912 h 2359"/>
                <a:gd name="T86" fmla="*/ 939 w 2066"/>
                <a:gd name="T87" fmla="*/ 2055 h 2359"/>
                <a:gd name="T88" fmla="*/ 970 w 2066"/>
                <a:gd name="T89" fmla="*/ 2213 h 2359"/>
                <a:gd name="T90" fmla="*/ 1003 w 2066"/>
                <a:gd name="T91" fmla="*/ 1986 h 2359"/>
                <a:gd name="T92" fmla="*/ 1106 w 2066"/>
                <a:gd name="T93" fmla="*/ 2027 h 2359"/>
                <a:gd name="T94" fmla="*/ 1231 w 2066"/>
                <a:gd name="T95" fmla="*/ 2040 h 2359"/>
                <a:gd name="T96" fmla="*/ 1304 w 2066"/>
                <a:gd name="T97" fmla="*/ 1950 h 2359"/>
                <a:gd name="T98" fmla="*/ 1568 w 2066"/>
                <a:gd name="T99" fmla="*/ 2205 h 2359"/>
                <a:gd name="T100" fmla="*/ 1624 w 2066"/>
                <a:gd name="T101" fmla="*/ 2009 h 2359"/>
                <a:gd name="T102" fmla="*/ 1736 w 2066"/>
                <a:gd name="T103" fmla="*/ 1906 h 2359"/>
                <a:gd name="T104" fmla="*/ 1766 w 2066"/>
                <a:gd name="T105" fmla="*/ 1802 h 2359"/>
                <a:gd name="T106" fmla="*/ 1901 w 2066"/>
                <a:gd name="T107" fmla="*/ 1725 h 2359"/>
                <a:gd name="T108" fmla="*/ 691 w 2066"/>
                <a:gd name="T109" fmla="*/ 1772 h 2359"/>
                <a:gd name="T110" fmla="*/ 759 w 2066"/>
                <a:gd name="T111" fmla="*/ 1860 h 2359"/>
                <a:gd name="T112" fmla="*/ 862 w 2066"/>
                <a:gd name="T113" fmla="*/ 1658 h 2359"/>
                <a:gd name="T114" fmla="*/ 1125 w 2066"/>
                <a:gd name="T115" fmla="*/ 1878 h 2359"/>
                <a:gd name="T116" fmla="*/ 1190 w 2066"/>
                <a:gd name="T117" fmla="*/ 1819 h 2359"/>
                <a:gd name="T118" fmla="*/ 1336 w 2066"/>
                <a:gd name="T119" fmla="*/ 1840 h 2359"/>
                <a:gd name="T120" fmla="*/ 1435 w 2066"/>
                <a:gd name="T121" fmla="*/ 1921 h 2359"/>
                <a:gd name="T122" fmla="*/ 1565 w 2066"/>
                <a:gd name="T123" fmla="*/ 1825 h 2359"/>
                <a:gd name="T124" fmla="*/ 1441 w 2066"/>
                <a:gd name="T125" fmla="*/ 1765 h 2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066" h="2359">
                  <a:moveTo>
                    <a:pt x="1993" y="1743"/>
                  </a:moveTo>
                  <a:cubicBezTo>
                    <a:pt x="2019" y="1736"/>
                    <a:pt x="2041" y="1722"/>
                    <a:pt x="2066" y="1712"/>
                  </a:cubicBezTo>
                  <a:cubicBezTo>
                    <a:pt x="2059" y="1714"/>
                    <a:pt x="2053" y="1717"/>
                    <a:pt x="2047" y="1719"/>
                  </a:cubicBezTo>
                  <a:cubicBezTo>
                    <a:pt x="2022" y="1729"/>
                    <a:pt x="1995" y="1742"/>
                    <a:pt x="1967" y="1740"/>
                  </a:cubicBezTo>
                  <a:cubicBezTo>
                    <a:pt x="1936" y="1739"/>
                    <a:pt x="1906" y="1714"/>
                    <a:pt x="1881" y="1698"/>
                  </a:cubicBezTo>
                  <a:cubicBezTo>
                    <a:pt x="1906" y="1703"/>
                    <a:pt x="1927" y="1702"/>
                    <a:pt x="1950" y="1695"/>
                  </a:cubicBezTo>
                  <a:cubicBezTo>
                    <a:pt x="1973" y="1687"/>
                    <a:pt x="1993" y="1681"/>
                    <a:pt x="2017" y="1686"/>
                  </a:cubicBezTo>
                  <a:cubicBezTo>
                    <a:pt x="2004" y="1682"/>
                    <a:pt x="1991" y="1681"/>
                    <a:pt x="1977" y="1684"/>
                  </a:cubicBezTo>
                  <a:cubicBezTo>
                    <a:pt x="1958" y="1687"/>
                    <a:pt x="1941" y="1695"/>
                    <a:pt x="1922" y="1695"/>
                  </a:cubicBezTo>
                  <a:cubicBezTo>
                    <a:pt x="1899" y="1695"/>
                    <a:pt x="1877" y="1688"/>
                    <a:pt x="1855" y="1683"/>
                  </a:cubicBezTo>
                  <a:cubicBezTo>
                    <a:pt x="1796" y="1671"/>
                    <a:pt x="1736" y="1667"/>
                    <a:pt x="1677" y="1656"/>
                  </a:cubicBezTo>
                  <a:cubicBezTo>
                    <a:pt x="1657" y="1653"/>
                    <a:pt x="1636" y="1652"/>
                    <a:pt x="1616" y="1648"/>
                  </a:cubicBezTo>
                  <a:cubicBezTo>
                    <a:pt x="1589" y="1644"/>
                    <a:pt x="1562" y="1632"/>
                    <a:pt x="1536" y="1624"/>
                  </a:cubicBezTo>
                  <a:cubicBezTo>
                    <a:pt x="1478" y="1606"/>
                    <a:pt x="1420" y="1588"/>
                    <a:pt x="1360" y="1576"/>
                  </a:cubicBezTo>
                  <a:cubicBezTo>
                    <a:pt x="1326" y="1570"/>
                    <a:pt x="1221" y="1558"/>
                    <a:pt x="1193" y="1475"/>
                  </a:cubicBezTo>
                  <a:cubicBezTo>
                    <a:pt x="1177" y="1429"/>
                    <a:pt x="1149" y="1415"/>
                    <a:pt x="1137" y="1387"/>
                  </a:cubicBezTo>
                  <a:cubicBezTo>
                    <a:pt x="1125" y="1360"/>
                    <a:pt x="1130" y="1284"/>
                    <a:pt x="1125" y="1254"/>
                  </a:cubicBezTo>
                  <a:cubicBezTo>
                    <a:pt x="1122" y="1233"/>
                    <a:pt x="1123" y="1212"/>
                    <a:pt x="1122" y="1191"/>
                  </a:cubicBezTo>
                  <a:cubicBezTo>
                    <a:pt x="1122" y="1163"/>
                    <a:pt x="1120" y="1126"/>
                    <a:pt x="1136" y="1102"/>
                  </a:cubicBezTo>
                  <a:cubicBezTo>
                    <a:pt x="1145" y="1087"/>
                    <a:pt x="1164" y="1075"/>
                    <a:pt x="1177" y="1063"/>
                  </a:cubicBezTo>
                  <a:cubicBezTo>
                    <a:pt x="1190" y="1052"/>
                    <a:pt x="1202" y="1040"/>
                    <a:pt x="1214" y="1027"/>
                  </a:cubicBezTo>
                  <a:cubicBezTo>
                    <a:pt x="1224" y="1017"/>
                    <a:pt x="1229" y="1002"/>
                    <a:pt x="1232" y="988"/>
                  </a:cubicBezTo>
                  <a:cubicBezTo>
                    <a:pt x="1233" y="979"/>
                    <a:pt x="1233" y="970"/>
                    <a:pt x="1234" y="961"/>
                  </a:cubicBezTo>
                  <a:cubicBezTo>
                    <a:pt x="1245" y="957"/>
                    <a:pt x="1258" y="953"/>
                    <a:pt x="1271" y="954"/>
                  </a:cubicBezTo>
                  <a:cubicBezTo>
                    <a:pt x="1294" y="955"/>
                    <a:pt x="1316" y="966"/>
                    <a:pt x="1339" y="968"/>
                  </a:cubicBezTo>
                  <a:cubicBezTo>
                    <a:pt x="1351" y="970"/>
                    <a:pt x="1362" y="971"/>
                    <a:pt x="1374" y="971"/>
                  </a:cubicBezTo>
                  <a:cubicBezTo>
                    <a:pt x="1453" y="975"/>
                    <a:pt x="1529" y="972"/>
                    <a:pt x="1605" y="947"/>
                  </a:cubicBezTo>
                  <a:cubicBezTo>
                    <a:pt x="1540" y="963"/>
                    <a:pt x="1476" y="966"/>
                    <a:pt x="1409" y="959"/>
                  </a:cubicBezTo>
                  <a:cubicBezTo>
                    <a:pt x="1420" y="950"/>
                    <a:pt x="1429" y="939"/>
                    <a:pt x="1437" y="927"/>
                  </a:cubicBezTo>
                  <a:cubicBezTo>
                    <a:pt x="1441" y="922"/>
                    <a:pt x="1466" y="929"/>
                    <a:pt x="1473" y="929"/>
                  </a:cubicBezTo>
                  <a:cubicBezTo>
                    <a:pt x="1500" y="931"/>
                    <a:pt x="1524" y="926"/>
                    <a:pt x="1547" y="911"/>
                  </a:cubicBezTo>
                  <a:cubicBezTo>
                    <a:pt x="1513" y="930"/>
                    <a:pt x="1480" y="926"/>
                    <a:pt x="1443" y="918"/>
                  </a:cubicBezTo>
                  <a:cubicBezTo>
                    <a:pt x="1471" y="881"/>
                    <a:pt x="1513" y="882"/>
                    <a:pt x="1555" y="878"/>
                  </a:cubicBezTo>
                  <a:cubicBezTo>
                    <a:pt x="1526" y="879"/>
                    <a:pt x="1489" y="873"/>
                    <a:pt x="1463" y="890"/>
                  </a:cubicBezTo>
                  <a:cubicBezTo>
                    <a:pt x="1442" y="904"/>
                    <a:pt x="1429" y="925"/>
                    <a:pt x="1411" y="943"/>
                  </a:cubicBezTo>
                  <a:cubicBezTo>
                    <a:pt x="1406" y="947"/>
                    <a:pt x="1401" y="952"/>
                    <a:pt x="1395" y="955"/>
                  </a:cubicBezTo>
                  <a:cubicBezTo>
                    <a:pt x="1389" y="959"/>
                    <a:pt x="1383" y="957"/>
                    <a:pt x="1376" y="956"/>
                  </a:cubicBezTo>
                  <a:cubicBezTo>
                    <a:pt x="1359" y="954"/>
                    <a:pt x="1342" y="951"/>
                    <a:pt x="1326" y="947"/>
                  </a:cubicBezTo>
                  <a:cubicBezTo>
                    <a:pt x="1311" y="943"/>
                    <a:pt x="1297" y="936"/>
                    <a:pt x="1282" y="933"/>
                  </a:cubicBezTo>
                  <a:cubicBezTo>
                    <a:pt x="1266" y="930"/>
                    <a:pt x="1250" y="931"/>
                    <a:pt x="1234" y="934"/>
                  </a:cubicBezTo>
                  <a:cubicBezTo>
                    <a:pt x="1249" y="916"/>
                    <a:pt x="1256" y="879"/>
                    <a:pt x="1282" y="872"/>
                  </a:cubicBezTo>
                  <a:cubicBezTo>
                    <a:pt x="1291" y="870"/>
                    <a:pt x="1302" y="870"/>
                    <a:pt x="1311" y="870"/>
                  </a:cubicBezTo>
                  <a:cubicBezTo>
                    <a:pt x="1330" y="870"/>
                    <a:pt x="1349" y="868"/>
                    <a:pt x="1367" y="864"/>
                  </a:cubicBezTo>
                  <a:cubicBezTo>
                    <a:pt x="1404" y="855"/>
                    <a:pt x="1433" y="836"/>
                    <a:pt x="1460" y="811"/>
                  </a:cubicBezTo>
                  <a:cubicBezTo>
                    <a:pt x="1487" y="786"/>
                    <a:pt x="1513" y="762"/>
                    <a:pt x="1549" y="751"/>
                  </a:cubicBezTo>
                  <a:cubicBezTo>
                    <a:pt x="1568" y="745"/>
                    <a:pt x="1587" y="743"/>
                    <a:pt x="1606" y="743"/>
                  </a:cubicBezTo>
                  <a:cubicBezTo>
                    <a:pt x="1619" y="742"/>
                    <a:pt x="1647" y="739"/>
                    <a:pt x="1656" y="750"/>
                  </a:cubicBezTo>
                  <a:cubicBezTo>
                    <a:pt x="1667" y="762"/>
                    <a:pt x="1673" y="779"/>
                    <a:pt x="1681" y="793"/>
                  </a:cubicBezTo>
                  <a:cubicBezTo>
                    <a:pt x="1688" y="805"/>
                    <a:pt x="1697" y="814"/>
                    <a:pt x="1708" y="822"/>
                  </a:cubicBezTo>
                  <a:cubicBezTo>
                    <a:pt x="1708" y="855"/>
                    <a:pt x="1713" y="886"/>
                    <a:pt x="1748" y="898"/>
                  </a:cubicBezTo>
                  <a:cubicBezTo>
                    <a:pt x="1777" y="909"/>
                    <a:pt x="1810" y="905"/>
                    <a:pt x="1840" y="901"/>
                  </a:cubicBezTo>
                  <a:cubicBezTo>
                    <a:pt x="1814" y="902"/>
                    <a:pt x="1787" y="904"/>
                    <a:pt x="1762" y="896"/>
                  </a:cubicBezTo>
                  <a:cubicBezTo>
                    <a:pt x="1748" y="893"/>
                    <a:pt x="1734" y="885"/>
                    <a:pt x="1726" y="873"/>
                  </a:cubicBezTo>
                  <a:cubicBezTo>
                    <a:pt x="1718" y="860"/>
                    <a:pt x="1719" y="844"/>
                    <a:pt x="1719" y="830"/>
                  </a:cubicBezTo>
                  <a:cubicBezTo>
                    <a:pt x="1762" y="856"/>
                    <a:pt x="1812" y="846"/>
                    <a:pt x="1856" y="830"/>
                  </a:cubicBezTo>
                  <a:cubicBezTo>
                    <a:pt x="1817" y="842"/>
                    <a:pt x="1774" y="849"/>
                    <a:pt x="1735" y="829"/>
                  </a:cubicBezTo>
                  <a:cubicBezTo>
                    <a:pt x="1724" y="823"/>
                    <a:pt x="1713" y="814"/>
                    <a:pt x="1704" y="805"/>
                  </a:cubicBezTo>
                  <a:cubicBezTo>
                    <a:pt x="1690" y="790"/>
                    <a:pt x="1685" y="767"/>
                    <a:pt x="1675" y="749"/>
                  </a:cubicBezTo>
                  <a:cubicBezTo>
                    <a:pt x="1727" y="758"/>
                    <a:pt x="1778" y="778"/>
                    <a:pt x="1830" y="787"/>
                  </a:cubicBezTo>
                  <a:cubicBezTo>
                    <a:pt x="1884" y="796"/>
                    <a:pt x="1937" y="787"/>
                    <a:pt x="1990" y="778"/>
                  </a:cubicBezTo>
                  <a:cubicBezTo>
                    <a:pt x="1989" y="781"/>
                    <a:pt x="1986" y="788"/>
                    <a:pt x="1988" y="795"/>
                  </a:cubicBezTo>
                  <a:cubicBezTo>
                    <a:pt x="1990" y="804"/>
                    <a:pt x="2000" y="809"/>
                    <a:pt x="2000" y="809"/>
                  </a:cubicBezTo>
                  <a:cubicBezTo>
                    <a:pt x="2000" y="809"/>
                    <a:pt x="2005" y="800"/>
                    <a:pt x="2003" y="791"/>
                  </a:cubicBezTo>
                  <a:cubicBezTo>
                    <a:pt x="2000" y="782"/>
                    <a:pt x="1991" y="777"/>
                    <a:pt x="1991" y="777"/>
                  </a:cubicBezTo>
                  <a:cubicBezTo>
                    <a:pt x="1991" y="777"/>
                    <a:pt x="1991" y="778"/>
                    <a:pt x="1990" y="778"/>
                  </a:cubicBezTo>
                  <a:cubicBezTo>
                    <a:pt x="1944" y="783"/>
                    <a:pt x="1896" y="789"/>
                    <a:pt x="1849" y="780"/>
                  </a:cubicBezTo>
                  <a:cubicBezTo>
                    <a:pt x="1800" y="770"/>
                    <a:pt x="1753" y="749"/>
                    <a:pt x="1705" y="735"/>
                  </a:cubicBezTo>
                  <a:cubicBezTo>
                    <a:pt x="1726" y="737"/>
                    <a:pt x="1747" y="726"/>
                    <a:pt x="1765" y="716"/>
                  </a:cubicBezTo>
                  <a:cubicBezTo>
                    <a:pt x="1769" y="713"/>
                    <a:pt x="1785" y="701"/>
                    <a:pt x="1789" y="704"/>
                  </a:cubicBezTo>
                  <a:cubicBezTo>
                    <a:pt x="1797" y="709"/>
                    <a:pt x="1807" y="711"/>
                    <a:pt x="1816" y="713"/>
                  </a:cubicBezTo>
                  <a:cubicBezTo>
                    <a:pt x="1855" y="719"/>
                    <a:pt x="1897" y="710"/>
                    <a:pt x="1933" y="696"/>
                  </a:cubicBezTo>
                  <a:cubicBezTo>
                    <a:pt x="1937" y="697"/>
                    <a:pt x="1942" y="697"/>
                    <a:pt x="1947" y="695"/>
                  </a:cubicBezTo>
                  <a:cubicBezTo>
                    <a:pt x="1956" y="691"/>
                    <a:pt x="1960" y="681"/>
                    <a:pt x="1960" y="681"/>
                  </a:cubicBezTo>
                  <a:cubicBezTo>
                    <a:pt x="1960" y="681"/>
                    <a:pt x="1949" y="677"/>
                    <a:pt x="1941" y="681"/>
                  </a:cubicBezTo>
                  <a:cubicBezTo>
                    <a:pt x="1932" y="685"/>
                    <a:pt x="1928" y="695"/>
                    <a:pt x="1928" y="695"/>
                  </a:cubicBezTo>
                  <a:cubicBezTo>
                    <a:pt x="1928" y="695"/>
                    <a:pt x="1930" y="696"/>
                    <a:pt x="1933" y="696"/>
                  </a:cubicBezTo>
                  <a:cubicBezTo>
                    <a:pt x="1913" y="702"/>
                    <a:pt x="1892" y="706"/>
                    <a:pt x="1870" y="708"/>
                  </a:cubicBezTo>
                  <a:cubicBezTo>
                    <a:pt x="1846" y="709"/>
                    <a:pt x="1818" y="709"/>
                    <a:pt x="1797" y="697"/>
                  </a:cubicBezTo>
                  <a:cubicBezTo>
                    <a:pt x="1863" y="667"/>
                    <a:pt x="1936" y="671"/>
                    <a:pt x="2005" y="657"/>
                  </a:cubicBezTo>
                  <a:cubicBezTo>
                    <a:pt x="1935" y="667"/>
                    <a:pt x="1862" y="657"/>
                    <a:pt x="1794" y="683"/>
                  </a:cubicBezTo>
                  <a:cubicBezTo>
                    <a:pt x="1808" y="666"/>
                    <a:pt x="1829" y="654"/>
                    <a:pt x="1847" y="644"/>
                  </a:cubicBezTo>
                  <a:cubicBezTo>
                    <a:pt x="1870" y="631"/>
                    <a:pt x="1895" y="622"/>
                    <a:pt x="1921" y="615"/>
                  </a:cubicBezTo>
                  <a:cubicBezTo>
                    <a:pt x="1888" y="621"/>
                    <a:pt x="1857" y="632"/>
                    <a:pt x="1828" y="648"/>
                  </a:cubicBezTo>
                  <a:cubicBezTo>
                    <a:pt x="1816" y="654"/>
                    <a:pt x="1804" y="661"/>
                    <a:pt x="1793" y="670"/>
                  </a:cubicBezTo>
                  <a:cubicBezTo>
                    <a:pt x="1788" y="672"/>
                    <a:pt x="1784" y="679"/>
                    <a:pt x="1781" y="683"/>
                  </a:cubicBezTo>
                  <a:cubicBezTo>
                    <a:pt x="1779" y="686"/>
                    <a:pt x="1777" y="688"/>
                    <a:pt x="1775" y="691"/>
                  </a:cubicBezTo>
                  <a:cubicBezTo>
                    <a:pt x="1770" y="694"/>
                    <a:pt x="1765" y="697"/>
                    <a:pt x="1759" y="700"/>
                  </a:cubicBezTo>
                  <a:cubicBezTo>
                    <a:pt x="1728" y="715"/>
                    <a:pt x="1692" y="721"/>
                    <a:pt x="1657" y="720"/>
                  </a:cubicBezTo>
                  <a:cubicBezTo>
                    <a:pt x="1628" y="719"/>
                    <a:pt x="1601" y="714"/>
                    <a:pt x="1572" y="716"/>
                  </a:cubicBezTo>
                  <a:cubicBezTo>
                    <a:pt x="1533" y="719"/>
                    <a:pt x="1498" y="733"/>
                    <a:pt x="1467" y="756"/>
                  </a:cubicBezTo>
                  <a:cubicBezTo>
                    <a:pt x="1436" y="779"/>
                    <a:pt x="1408" y="809"/>
                    <a:pt x="1368" y="818"/>
                  </a:cubicBezTo>
                  <a:cubicBezTo>
                    <a:pt x="1349" y="822"/>
                    <a:pt x="1331" y="822"/>
                    <a:pt x="1312" y="821"/>
                  </a:cubicBezTo>
                  <a:cubicBezTo>
                    <a:pt x="1299" y="820"/>
                    <a:pt x="1285" y="819"/>
                    <a:pt x="1272" y="822"/>
                  </a:cubicBezTo>
                  <a:cubicBezTo>
                    <a:pt x="1245" y="827"/>
                    <a:pt x="1222" y="848"/>
                    <a:pt x="1207" y="871"/>
                  </a:cubicBezTo>
                  <a:cubicBezTo>
                    <a:pt x="1197" y="888"/>
                    <a:pt x="1188" y="907"/>
                    <a:pt x="1179" y="925"/>
                  </a:cubicBezTo>
                  <a:cubicBezTo>
                    <a:pt x="1170" y="944"/>
                    <a:pt x="1161" y="963"/>
                    <a:pt x="1153" y="982"/>
                  </a:cubicBezTo>
                  <a:cubicBezTo>
                    <a:pt x="1147" y="944"/>
                    <a:pt x="1158" y="901"/>
                    <a:pt x="1171" y="866"/>
                  </a:cubicBezTo>
                  <a:cubicBezTo>
                    <a:pt x="1176" y="850"/>
                    <a:pt x="1181" y="834"/>
                    <a:pt x="1194" y="823"/>
                  </a:cubicBezTo>
                  <a:cubicBezTo>
                    <a:pt x="1206" y="813"/>
                    <a:pt x="1221" y="808"/>
                    <a:pt x="1236" y="803"/>
                  </a:cubicBezTo>
                  <a:cubicBezTo>
                    <a:pt x="1254" y="796"/>
                    <a:pt x="1272" y="791"/>
                    <a:pt x="1289" y="782"/>
                  </a:cubicBezTo>
                  <a:cubicBezTo>
                    <a:pt x="1306" y="774"/>
                    <a:pt x="1319" y="762"/>
                    <a:pt x="1332" y="749"/>
                  </a:cubicBezTo>
                  <a:cubicBezTo>
                    <a:pt x="1351" y="730"/>
                    <a:pt x="1367" y="708"/>
                    <a:pt x="1385" y="687"/>
                  </a:cubicBezTo>
                  <a:cubicBezTo>
                    <a:pt x="1407" y="661"/>
                    <a:pt x="1451" y="668"/>
                    <a:pt x="1482" y="668"/>
                  </a:cubicBezTo>
                  <a:cubicBezTo>
                    <a:pt x="1506" y="668"/>
                    <a:pt x="1529" y="663"/>
                    <a:pt x="1550" y="653"/>
                  </a:cubicBezTo>
                  <a:cubicBezTo>
                    <a:pt x="1561" y="647"/>
                    <a:pt x="1570" y="640"/>
                    <a:pt x="1581" y="633"/>
                  </a:cubicBezTo>
                  <a:cubicBezTo>
                    <a:pt x="1595" y="625"/>
                    <a:pt x="1609" y="616"/>
                    <a:pt x="1622" y="605"/>
                  </a:cubicBezTo>
                  <a:cubicBezTo>
                    <a:pt x="1636" y="593"/>
                    <a:pt x="1649" y="578"/>
                    <a:pt x="1667" y="571"/>
                  </a:cubicBezTo>
                  <a:cubicBezTo>
                    <a:pt x="1670" y="570"/>
                    <a:pt x="1680" y="574"/>
                    <a:pt x="1684" y="575"/>
                  </a:cubicBezTo>
                  <a:cubicBezTo>
                    <a:pt x="1693" y="575"/>
                    <a:pt x="1702" y="575"/>
                    <a:pt x="1711" y="574"/>
                  </a:cubicBezTo>
                  <a:cubicBezTo>
                    <a:pt x="1747" y="571"/>
                    <a:pt x="1780" y="563"/>
                    <a:pt x="1814" y="553"/>
                  </a:cubicBezTo>
                  <a:cubicBezTo>
                    <a:pt x="1793" y="558"/>
                    <a:pt x="1773" y="563"/>
                    <a:pt x="1751" y="565"/>
                  </a:cubicBezTo>
                  <a:cubicBezTo>
                    <a:pt x="1728" y="567"/>
                    <a:pt x="1698" y="572"/>
                    <a:pt x="1675" y="564"/>
                  </a:cubicBezTo>
                  <a:cubicBezTo>
                    <a:pt x="1711" y="542"/>
                    <a:pt x="1753" y="525"/>
                    <a:pt x="1796" y="531"/>
                  </a:cubicBezTo>
                  <a:cubicBezTo>
                    <a:pt x="1752" y="522"/>
                    <a:pt x="1706" y="538"/>
                    <a:pt x="1667" y="558"/>
                  </a:cubicBezTo>
                  <a:cubicBezTo>
                    <a:pt x="1671" y="529"/>
                    <a:pt x="1702" y="511"/>
                    <a:pt x="1726" y="500"/>
                  </a:cubicBezTo>
                  <a:cubicBezTo>
                    <a:pt x="1748" y="489"/>
                    <a:pt x="1772" y="481"/>
                    <a:pt x="1796" y="478"/>
                  </a:cubicBezTo>
                  <a:cubicBezTo>
                    <a:pt x="1753" y="481"/>
                    <a:pt x="1699" y="497"/>
                    <a:pt x="1670" y="530"/>
                  </a:cubicBezTo>
                  <a:cubicBezTo>
                    <a:pt x="1663" y="539"/>
                    <a:pt x="1657" y="549"/>
                    <a:pt x="1656" y="561"/>
                  </a:cubicBezTo>
                  <a:cubicBezTo>
                    <a:pt x="1655" y="569"/>
                    <a:pt x="1635" y="578"/>
                    <a:pt x="1628" y="583"/>
                  </a:cubicBezTo>
                  <a:cubicBezTo>
                    <a:pt x="1611" y="597"/>
                    <a:pt x="1593" y="610"/>
                    <a:pt x="1573" y="619"/>
                  </a:cubicBezTo>
                  <a:cubicBezTo>
                    <a:pt x="1590" y="593"/>
                    <a:pt x="1603" y="563"/>
                    <a:pt x="1612" y="534"/>
                  </a:cubicBezTo>
                  <a:cubicBezTo>
                    <a:pt x="1622" y="499"/>
                    <a:pt x="1631" y="464"/>
                    <a:pt x="1667" y="450"/>
                  </a:cubicBezTo>
                  <a:cubicBezTo>
                    <a:pt x="1701" y="437"/>
                    <a:pt x="1740" y="435"/>
                    <a:pt x="1761" y="402"/>
                  </a:cubicBezTo>
                  <a:cubicBezTo>
                    <a:pt x="1777" y="375"/>
                    <a:pt x="1773" y="340"/>
                    <a:pt x="1794" y="315"/>
                  </a:cubicBezTo>
                  <a:cubicBezTo>
                    <a:pt x="1772" y="338"/>
                    <a:pt x="1773" y="374"/>
                    <a:pt x="1755" y="399"/>
                  </a:cubicBezTo>
                  <a:cubicBezTo>
                    <a:pt x="1732" y="430"/>
                    <a:pt x="1691" y="428"/>
                    <a:pt x="1658" y="440"/>
                  </a:cubicBezTo>
                  <a:cubicBezTo>
                    <a:pt x="1620" y="453"/>
                    <a:pt x="1607" y="488"/>
                    <a:pt x="1594" y="523"/>
                  </a:cubicBezTo>
                  <a:cubicBezTo>
                    <a:pt x="1583" y="553"/>
                    <a:pt x="1568" y="583"/>
                    <a:pt x="1548" y="608"/>
                  </a:cubicBezTo>
                  <a:cubicBezTo>
                    <a:pt x="1538" y="620"/>
                    <a:pt x="1525" y="632"/>
                    <a:pt x="1510" y="635"/>
                  </a:cubicBezTo>
                  <a:cubicBezTo>
                    <a:pt x="1501" y="636"/>
                    <a:pt x="1492" y="635"/>
                    <a:pt x="1484" y="635"/>
                  </a:cubicBezTo>
                  <a:cubicBezTo>
                    <a:pt x="1448" y="633"/>
                    <a:pt x="1405" y="625"/>
                    <a:pt x="1372" y="645"/>
                  </a:cubicBezTo>
                  <a:cubicBezTo>
                    <a:pt x="1348" y="660"/>
                    <a:pt x="1331" y="687"/>
                    <a:pt x="1310" y="707"/>
                  </a:cubicBezTo>
                  <a:cubicBezTo>
                    <a:pt x="1297" y="718"/>
                    <a:pt x="1284" y="731"/>
                    <a:pt x="1268" y="738"/>
                  </a:cubicBezTo>
                  <a:cubicBezTo>
                    <a:pt x="1251" y="745"/>
                    <a:pt x="1233" y="748"/>
                    <a:pt x="1216" y="753"/>
                  </a:cubicBezTo>
                  <a:cubicBezTo>
                    <a:pt x="1196" y="758"/>
                    <a:pt x="1177" y="765"/>
                    <a:pt x="1160" y="778"/>
                  </a:cubicBezTo>
                  <a:cubicBezTo>
                    <a:pt x="1177" y="739"/>
                    <a:pt x="1222" y="731"/>
                    <a:pt x="1252" y="705"/>
                  </a:cubicBezTo>
                  <a:cubicBezTo>
                    <a:pt x="1270" y="690"/>
                    <a:pt x="1283" y="671"/>
                    <a:pt x="1291" y="648"/>
                  </a:cubicBezTo>
                  <a:cubicBezTo>
                    <a:pt x="1298" y="629"/>
                    <a:pt x="1299" y="609"/>
                    <a:pt x="1304" y="589"/>
                  </a:cubicBezTo>
                  <a:cubicBezTo>
                    <a:pt x="1309" y="568"/>
                    <a:pt x="1324" y="550"/>
                    <a:pt x="1339" y="536"/>
                  </a:cubicBezTo>
                  <a:cubicBezTo>
                    <a:pt x="1353" y="522"/>
                    <a:pt x="1387" y="533"/>
                    <a:pt x="1405" y="536"/>
                  </a:cubicBezTo>
                  <a:cubicBezTo>
                    <a:pt x="1410" y="536"/>
                    <a:pt x="1415" y="537"/>
                    <a:pt x="1420" y="538"/>
                  </a:cubicBezTo>
                  <a:cubicBezTo>
                    <a:pt x="1424" y="541"/>
                    <a:pt x="1428" y="545"/>
                    <a:pt x="1432" y="549"/>
                  </a:cubicBezTo>
                  <a:cubicBezTo>
                    <a:pt x="1441" y="556"/>
                    <a:pt x="1451" y="561"/>
                    <a:pt x="1463" y="559"/>
                  </a:cubicBezTo>
                  <a:cubicBezTo>
                    <a:pt x="1476" y="557"/>
                    <a:pt x="1488" y="550"/>
                    <a:pt x="1499" y="545"/>
                  </a:cubicBezTo>
                  <a:cubicBezTo>
                    <a:pt x="1510" y="540"/>
                    <a:pt x="1520" y="535"/>
                    <a:pt x="1531" y="530"/>
                  </a:cubicBezTo>
                  <a:cubicBezTo>
                    <a:pt x="1515" y="537"/>
                    <a:pt x="1498" y="543"/>
                    <a:pt x="1482" y="549"/>
                  </a:cubicBezTo>
                  <a:cubicBezTo>
                    <a:pt x="1461" y="557"/>
                    <a:pt x="1447" y="554"/>
                    <a:pt x="1432" y="538"/>
                  </a:cubicBezTo>
                  <a:cubicBezTo>
                    <a:pt x="1487" y="538"/>
                    <a:pt x="1528" y="501"/>
                    <a:pt x="1569" y="468"/>
                  </a:cubicBezTo>
                  <a:cubicBezTo>
                    <a:pt x="1542" y="487"/>
                    <a:pt x="1515" y="508"/>
                    <a:pt x="1484" y="520"/>
                  </a:cubicBezTo>
                  <a:cubicBezTo>
                    <a:pt x="1443" y="536"/>
                    <a:pt x="1406" y="521"/>
                    <a:pt x="1365" y="515"/>
                  </a:cubicBezTo>
                  <a:cubicBezTo>
                    <a:pt x="1396" y="495"/>
                    <a:pt x="1430" y="480"/>
                    <a:pt x="1464" y="465"/>
                  </a:cubicBezTo>
                  <a:cubicBezTo>
                    <a:pt x="1490" y="454"/>
                    <a:pt x="1508" y="439"/>
                    <a:pt x="1522" y="415"/>
                  </a:cubicBezTo>
                  <a:cubicBezTo>
                    <a:pt x="1530" y="400"/>
                    <a:pt x="1533" y="384"/>
                    <a:pt x="1553" y="387"/>
                  </a:cubicBezTo>
                  <a:cubicBezTo>
                    <a:pt x="1568" y="388"/>
                    <a:pt x="1581" y="394"/>
                    <a:pt x="1596" y="394"/>
                  </a:cubicBezTo>
                  <a:cubicBezTo>
                    <a:pt x="1624" y="395"/>
                    <a:pt x="1648" y="383"/>
                    <a:pt x="1670" y="367"/>
                  </a:cubicBezTo>
                  <a:cubicBezTo>
                    <a:pt x="1652" y="378"/>
                    <a:pt x="1632" y="388"/>
                    <a:pt x="1610" y="390"/>
                  </a:cubicBezTo>
                  <a:cubicBezTo>
                    <a:pt x="1588" y="391"/>
                    <a:pt x="1569" y="378"/>
                    <a:pt x="1547" y="378"/>
                  </a:cubicBezTo>
                  <a:cubicBezTo>
                    <a:pt x="1559" y="368"/>
                    <a:pt x="1574" y="365"/>
                    <a:pt x="1588" y="362"/>
                  </a:cubicBezTo>
                  <a:cubicBezTo>
                    <a:pt x="1607" y="357"/>
                    <a:pt x="1626" y="351"/>
                    <a:pt x="1644" y="344"/>
                  </a:cubicBezTo>
                  <a:cubicBezTo>
                    <a:pt x="1676" y="332"/>
                    <a:pt x="1708" y="315"/>
                    <a:pt x="1728" y="287"/>
                  </a:cubicBezTo>
                  <a:cubicBezTo>
                    <a:pt x="1705" y="314"/>
                    <a:pt x="1670" y="328"/>
                    <a:pt x="1637" y="338"/>
                  </a:cubicBezTo>
                  <a:cubicBezTo>
                    <a:pt x="1620" y="342"/>
                    <a:pt x="1603" y="346"/>
                    <a:pt x="1586" y="349"/>
                  </a:cubicBezTo>
                  <a:cubicBezTo>
                    <a:pt x="1568" y="351"/>
                    <a:pt x="1550" y="354"/>
                    <a:pt x="1536" y="365"/>
                  </a:cubicBezTo>
                  <a:cubicBezTo>
                    <a:pt x="1540" y="343"/>
                    <a:pt x="1542" y="319"/>
                    <a:pt x="1558" y="304"/>
                  </a:cubicBezTo>
                  <a:cubicBezTo>
                    <a:pt x="1579" y="285"/>
                    <a:pt x="1610" y="282"/>
                    <a:pt x="1636" y="280"/>
                  </a:cubicBezTo>
                  <a:cubicBezTo>
                    <a:pt x="1612" y="280"/>
                    <a:pt x="1587" y="281"/>
                    <a:pt x="1565" y="292"/>
                  </a:cubicBezTo>
                  <a:cubicBezTo>
                    <a:pt x="1544" y="304"/>
                    <a:pt x="1537" y="322"/>
                    <a:pt x="1531" y="344"/>
                  </a:cubicBezTo>
                  <a:cubicBezTo>
                    <a:pt x="1528" y="355"/>
                    <a:pt x="1525" y="367"/>
                    <a:pt x="1522" y="378"/>
                  </a:cubicBezTo>
                  <a:cubicBezTo>
                    <a:pt x="1519" y="389"/>
                    <a:pt x="1514" y="397"/>
                    <a:pt x="1508" y="407"/>
                  </a:cubicBezTo>
                  <a:cubicBezTo>
                    <a:pt x="1496" y="424"/>
                    <a:pt x="1484" y="435"/>
                    <a:pt x="1465" y="442"/>
                  </a:cubicBezTo>
                  <a:cubicBezTo>
                    <a:pt x="1399" y="468"/>
                    <a:pt x="1325" y="489"/>
                    <a:pt x="1283" y="550"/>
                  </a:cubicBezTo>
                  <a:cubicBezTo>
                    <a:pt x="1280" y="535"/>
                    <a:pt x="1275" y="520"/>
                    <a:pt x="1270" y="505"/>
                  </a:cubicBezTo>
                  <a:cubicBezTo>
                    <a:pt x="1264" y="489"/>
                    <a:pt x="1257" y="475"/>
                    <a:pt x="1260" y="457"/>
                  </a:cubicBezTo>
                  <a:cubicBezTo>
                    <a:pt x="1262" y="442"/>
                    <a:pt x="1272" y="429"/>
                    <a:pt x="1286" y="423"/>
                  </a:cubicBezTo>
                  <a:cubicBezTo>
                    <a:pt x="1301" y="416"/>
                    <a:pt x="1319" y="416"/>
                    <a:pt x="1334" y="410"/>
                  </a:cubicBezTo>
                  <a:cubicBezTo>
                    <a:pt x="1341" y="407"/>
                    <a:pt x="1347" y="403"/>
                    <a:pt x="1352" y="398"/>
                  </a:cubicBezTo>
                  <a:cubicBezTo>
                    <a:pt x="1354" y="395"/>
                    <a:pt x="1359" y="385"/>
                    <a:pt x="1363" y="386"/>
                  </a:cubicBezTo>
                  <a:cubicBezTo>
                    <a:pt x="1378" y="389"/>
                    <a:pt x="1397" y="376"/>
                    <a:pt x="1408" y="367"/>
                  </a:cubicBezTo>
                  <a:cubicBezTo>
                    <a:pt x="1429" y="348"/>
                    <a:pt x="1436" y="307"/>
                    <a:pt x="1472" y="314"/>
                  </a:cubicBezTo>
                  <a:cubicBezTo>
                    <a:pt x="1450" y="308"/>
                    <a:pt x="1435" y="324"/>
                    <a:pt x="1422" y="340"/>
                  </a:cubicBezTo>
                  <a:cubicBezTo>
                    <a:pt x="1410" y="357"/>
                    <a:pt x="1389" y="382"/>
                    <a:pt x="1365" y="377"/>
                  </a:cubicBezTo>
                  <a:cubicBezTo>
                    <a:pt x="1379" y="353"/>
                    <a:pt x="1390" y="327"/>
                    <a:pt x="1416" y="315"/>
                  </a:cubicBezTo>
                  <a:cubicBezTo>
                    <a:pt x="1382" y="329"/>
                    <a:pt x="1372" y="365"/>
                    <a:pt x="1349" y="390"/>
                  </a:cubicBezTo>
                  <a:cubicBezTo>
                    <a:pt x="1335" y="405"/>
                    <a:pt x="1316" y="404"/>
                    <a:pt x="1298" y="408"/>
                  </a:cubicBezTo>
                  <a:cubicBezTo>
                    <a:pt x="1278" y="411"/>
                    <a:pt x="1260" y="421"/>
                    <a:pt x="1251" y="439"/>
                  </a:cubicBezTo>
                  <a:cubicBezTo>
                    <a:pt x="1251" y="437"/>
                    <a:pt x="1250" y="426"/>
                    <a:pt x="1250" y="426"/>
                  </a:cubicBezTo>
                  <a:cubicBezTo>
                    <a:pt x="1250" y="374"/>
                    <a:pt x="1282" y="326"/>
                    <a:pt x="1320" y="290"/>
                  </a:cubicBezTo>
                  <a:cubicBezTo>
                    <a:pt x="1324" y="290"/>
                    <a:pt x="1326" y="289"/>
                    <a:pt x="1326" y="289"/>
                  </a:cubicBezTo>
                  <a:cubicBezTo>
                    <a:pt x="1326" y="289"/>
                    <a:pt x="1326" y="288"/>
                    <a:pt x="1325" y="286"/>
                  </a:cubicBezTo>
                  <a:cubicBezTo>
                    <a:pt x="1328" y="283"/>
                    <a:pt x="1331" y="281"/>
                    <a:pt x="1334" y="278"/>
                  </a:cubicBezTo>
                  <a:cubicBezTo>
                    <a:pt x="1331" y="280"/>
                    <a:pt x="1328" y="283"/>
                    <a:pt x="1324" y="285"/>
                  </a:cubicBezTo>
                  <a:cubicBezTo>
                    <a:pt x="1322" y="282"/>
                    <a:pt x="1318" y="276"/>
                    <a:pt x="1311" y="273"/>
                  </a:cubicBezTo>
                  <a:cubicBezTo>
                    <a:pt x="1301" y="269"/>
                    <a:pt x="1290" y="274"/>
                    <a:pt x="1290" y="274"/>
                  </a:cubicBezTo>
                  <a:cubicBezTo>
                    <a:pt x="1290" y="274"/>
                    <a:pt x="1294" y="285"/>
                    <a:pt x="1304" y="289"/>
                  </a:cubicBezTo>
                  <a:cubicBezTo>
                    <a:pt x="1309" y="291"/>
                    <a:pt x="1314" y="291"/>
                    <a:pt x="1318" y="291"/>
                  </a:cubicBezTo>
                  <a:cubicBezTo>
                    <a:pt x="1296" y="308"/>
                    <a:pt x="1278" y="329"/>
                    <a:pt x="1263" y="352"/>
                  </a:cubicBezTo>
                  <a:cubicBezTo>
                    <a:pt x="1252" y="339"/>
                    <a:pt x="1254" y="315"/>
                    <a:pt x="1260" y="300"/>
                  </a:cubicBezTo>
                  <a:cubicBezTo>
                    <a:pt x="1266" y="285"/>
                    <a:pt x="1279" y="275"/>
                    <a:pt x="1292" y="266"/>
                  </a:cubicBezTo>
                  <a:cubicBezTo>
                    <a:pt x="1267" y="281"/>
                    <a:pt x="1250" y="301"/>
                    <a:pt x="1251" y="332"/>
                  </a:cubicBezTo>
                  <a:cubicBezTo>
                    <a:pt x="1251" y="338"/>
                    <a:pt x="1252" y="345"/>
                    <a:pt x="1254" y="350"/>
                  </a:cubicBezTo>
                  <a:cubicBezTo>
                    <a:pt x="1258" y="359"/>
                    <a:pt x="1259" y="357"/>
                    <a:pt x="1255" y="367"/>
                  </a:cubicBezTo>
                  <a:cubicBezTo>
                    <a:pt x="1250" y="375"/>
                    <a:pt x="1247" y="384"/>
                    <a:pt x="1244" y="394"/>
                  </a:cubicBezTo>
                  <a:cubicBezTo>
                    <a:pt x="1244" y="391"/>
                    <a:pt x="1243" y="389"/>
                    <a:pt x="1243" y="387"/>
                  </a:cubicBezTo>
                  <a:cubicBezTo>
                    <a:pt x="1243" y="383"/>
                    <a:pt x="1242" y="380"/>
                    <a:pt x="1241" y="377"/>
                  </a:cubicBezTo>
                  <a:cubicBezTo>
                    <a:pt x="1241" y="376"/>
                    <a:pt x="1241" y="375"/>
                    <a:pt x="1240" y="374"/>
                  </a:cubicBezTo>
                  <a:cubicBezTo>
                    <a:pt x="1240" y="373"/>
                    <a:pt x="1240" y="373"/>
                    <a:pt x="1240" y="373"/>
                  </a:cubicBezTo>
                  <a:cubicBezTo>
                    <a:pt x="1240" y="373"/>
                    <a:pt x="1240" y="373"/>
                    <a:pt x="1240" y="372"/>
                  </a:cubicBezTo>
                  <a:cubicBezTo>
                    <a:pt x="1239" y="371"/>
                    <a:pt x="1239" y="369"/>
                    <a:pt x="1239" y="368"/>
                  </a:cubicBezTo>
                  <a:cubicBezTo>
                    <a:pt x="1236" y="354"/>
                    <a:pt x="1232" y="341"/>
                    <a:pt x="1228" y="327"/>
                  </a:cubicBezTo>
                  <a:cubicBezTo>
                    <a:pt x="1224" y="314"/>
                    <a:pt x="1219" y="300"/>
                    <a:pt x="1216" y="288"/>
                  </a:cubicBezTo>
                  <a:cubicBezTo>
                    <a:pt x="1213" y="275"/>
                    <a:pt x="1211" y="263"/>
                    <a:pt x="1209" y="253"/>
                  </a:cubicBezTo>
                  <a:cubicBezTo>
                    <a:pt x="1209" y="247"/>
                    <a:pt x="1208" y="243"/>
                    <a:pt x="1208" y="238"/>
                  </a:cubicBezTo>
                  <a:cubicBezTo>
                    <a:pt x="1208" y="234"/>
                    <a:pt x="1208" y="230"/>
                    <a:pt x="1208" y="227"/>
                  </a:cubicBezTo>
                  <a:cubicBezTo>
                    <a:pt x="1208" y="221"/>
                    <a:pt x="1209" y="218"/>
                    <a:pt x="1209" y="218"/>
                  </a:cubicBezTo>
                  <a:cubicBezTo>
                    <a:pt x="1209" y="218"/>
                    <a:pt x="1208" y="221"/>
                    <a:pt x="1207" y="227"/>
                  </a:cubicBezTo>
                  <a:cubicBezTo>
                    <a:pt x="1207" y="230"/>
                    <a:pt x="1207" y="234"/>
                    <a:pt x="1207" y="238"/>
                  </a:cubicBezTo>
                  <a:cubicBezTo>
                    <a:pt x="1207" y="243"/>
                    <a:pt x="1206" y="247"/>
                    <a:pt x="1207" y="253"/>
                  </a:cubicBezTo>
                  <a:cubicBezTo>
                    <a:pt x="1207" y="263"/>
                    <a:pt x="1208" y="276"/>
                    <a:pt x="1211" y="289"/>
                  </a:cubicBezTo>
                  <a:cubicBezTo>
                    <a:pt x="1213" y="302"/>
                    <a:pt x="1216" y="316"/>
                    <a:pt x="1219" y="329"/>
                  </a:cubicBezTo>
                  <a:cubicBezTo>
                    <a:pt x="1222" y="343"/>
                    <a:pt x="1225" y="357"/>
                    <a:pt x="1227" y="370"/>
                  </a:cubicBezTo>
                  <a:cubicBezTo>
                    <a:pt x="1227" y="371"/>
                    <a:pt x="1228" y="373"/>
                    <a:pt x="1228" y="374"/>
                  </a:cubicBezTo>
                  <a:cubicBezTo>
                    <a:pt x="1228" y="376"/>
                    <a:pt x="1228" y="376"/>
                    <a:pt x="1228" y="376"/>
                  </a:cubicBezTo>
                  <a:cubicBezTo>
                    <a:pt x="1228" y="377"/>
                    <a:pt x="1229" y="378"/>
                    <a:pt x="1229" y="378"/>
                  </a:cubicBezTo>
                  <a:cubicBezTo>
                    <a:pt x="1229" y="378"/>
                    <a:pt x="1229" y="379"/>
                    <a:pt x="1229" y="379"/>
                  </a:cubicBezTo>
                  <a:cubicBezTo>
                    <a:pt x="1229" y="382"/>
                    <a:pt x="1230" y="385"/>
                    <a:pt x="1230" y="388"/>
                  </a:cubicBezTo>
                  <a:cubicBezTo>
                    <a:pt x="1230" y="390"/>
                    <a:pt x="1230" y="391"/>
                    <a:pt x="1230" y="393"/>
                  </a:cubicBezTo>
                  <a:cubicBezTo>
                    <a:pt x="1226" y="384"/>
                    <a:pt x="1214" y="375"/>
                    <a:pt x="1205" y="370"/>
                  </a:cubicBezTo>
                  <a:cubicBezTo>
                    <a:pt x="1191" y="363"/>
                    <a:pt x="1186" y="359"/>
                    <a:pt x="1172" y="355"/>
                  </a:cubicBezTo>
                  <a:cubicBezTo>
                    <a:pt x="1156" y="349"/>
                    <a:pt x="1139" y="331"/>
                    <a:pt x="1149" y="314"/>
                  </a:cubicBezTo>
                  <a:cubicBezTo>
                    <a:pt x="1158" y="299"/>
                    <a:pt x="1172" y="270"/>
                    <a:pt x="1149" y="259"/>
                  </a:cubicBezTo>
                  <a:cubicBezTo>
                    <a:pt x="1160" y="265"/>
                    <a:pt x="1161" y="277"/>
                    <a:pt x="1159" y="287"/>
                  </a:cubicBezTo>
                  <a:cubicBezTo>
                    <a:pt x="1156" y="301"/>
                    <a:pt x="1145" y="309"/>
                    <a:pt x="1141" y="322"/>
                  </a:cubicBezTo>
                  <a:cubicBezTo>
                    <a:pt x="1129" y="299"/>
                    <a:pt x="1115" y="268"/>
                    <a:pt x="1124" y="242"/>
                  </a:cubicBezTo>
                  <a:cubicBezTo>
                    <a:pt x="1117" y="259"/>
                    <a:pt x="1121" y="280"/>
                    <a:pt x="1126" y="297"/>
                  </a:cubicBezTo>
                  <a:cubicBezTo>
                    <a:pt x="1132" y="319"/>
                    <a:pt x="1142" y="341"/>
                    <a:pt x="1160" y="357"/>
                  </a:cubicBezTo>
                  <a:cubicBezTo>
                    <a:pt x="1140" y="361"/>
                    <a:pt x="1120" y="367"/>
                    <a:pt x="1100" y="372"/>
                  </a:cubicBezTo>
                  <a:cubicBezTo>
                    <a:pt x="1084" y="376"/>
                    <a:pt x="1075" y="340"/>
                    <a:pt x="1068" y="330"/>
                  </a:cubicBezTo>
                  <a:cubicBezTo>
                    <a:pt x="1077" y="344"/>
                    <a:pt x="1078" y="366"/>
                    <a:pt x="1093" y="375"/>
                  </a:cubicBezTo>
                  <a:cubicBezTo>
                    <a:pt x="1082" y="380"/>
                    <a:pt x="1066" y="387"/>
                    <a:pt x="1057" y="375"/>
                  </a:cubicBezTo>
                  <a:cubicBezTo>
                    <a:pt x="1046" y="361"/>
                    <a:pt x="1050" y="340"/>
                    <a:pt x="1037" y="327"/>
                  </a:cubicBezTo>
                  <a:cubicBezTo>
                    <a:pt x="1051" y="343"/>
                    <a:pt x="1041" y="379"/>
                    <a:pt x="1065" y="385"/>
                  </a:cubicBezTo>
                  <a:cubicBezTo>
                    <a:pt x="1080" y="389"/>
                    <a:pt x="1097" y="380"/>
                    <a:pt x="1111" y="377"/>
                  </a:cubicBezTo>
                  <a:cubicBezTo>
                    <a:pt x="1100" y="387"/>
                    <a:pt x="1093" y="400"/>
                    <a:pt x="1081" y="409"/>
                  </a:cubicBezTo>
                  <a:cubicBezTo>
                    <a:pt x="1071" y="417"/>
                    <a:pt x="1060" y="422"/>
                    <a:pt x="1047" y="425"/>
                  </a:cubicBezTo>
                  <a:cubicBezTo>
                    <a:pt x="1062" y="422"/>
                    <a:pt x="1075" y="417"/>
                    <a:pt x="1086" y="408"/>
                  </a:cubicBezTo>
                  <a:cubicBezTo>
                    <a:pt x="1100" y="398"/>
                    <a:pt x="1109" y="382"/>
                    <a:pt x="1125" y="375"/>
                  </a:cubicBezTo>
                  <a:cubicBezTo>
                    <a:pt x="1137" y="371"/>
                    <a:pt x="1151" y="369"/>
                    <a:pt x="1164" y="367"/>
                  </a:cubicBezTo>
                  <a:cubicBezTo>
                    <a:pt x="1175" y="366"/>
                    <a:pt x="1188" y="370"/>
                    <a:pt x="1196" y="376"/>
                  </a:cubicBezTo>
                  <a:cubicBezTo>
                    <a:pt x="1237" y="408"/>
                    <a:pt x="1240" y="455"/>
                    <a:pt x="1240" y="460"/>
                  </a:cubicBezTo>
                  <a:cubicBezTo>
                    <a:pt x="1246" y="490"/>
                    <a:pt x="1258" y="518"/>
                    <a:pt x="1262" y="548"/>
                  </a:cubicBezTo>
                  <a:cubicBezTo>
                    <a:pt x="1270" y="597"/>
                    <a:pt x="1258" y="653"/>
                    <a:pt x="1213" y="679"/>
                  </a:cubicBezTo>
                  <a:cubicBezTo>
                    <a:pt x="1181" y="697"/>
                    <a:pt x="1145" y="705"/>
                    <a:pt x="1123" y="736"/>
                  </a:cubicBezTo>
                  <a:cubicBezTo>
                    <a:pt x="1111" y="754"/>
                    <a:pt x="1103" y="775"/>
                    <a:pt x="1096" y="795"/>
                  </a:cubicBezTo>
                  <a:cubicBezTo>
                    <a:pt x="1074" y="859"/>
                    <a:pt x="1059" y="927"/>
                    <a:pt x="1038" y="991"/>
                  </a:cubicBezTo>
                  <a:cubicBezTo>
                    <a:pt x="1036" y="970"/>
                    <a:pt x="1031" y="950"/>
                    <a:pt x="1025" y="929"/>
                  </a:cubicBezTo>
                  <a:cubicBezTo>
                    <a:pt x="1018" y="907"/>
                    <a:pt x="1007" y="886"/>
                    <a:pt x="1002" y="864"/>
                  </a:cubicBezTo>
                  <a:cubicBezTo>
                    <a:pt x="997" y="844"/>
                    <a:pt x="996" y="823"/>
                    <a:pt x="1008" y="805"/>
                  </a:cubicBezTo>
                  <a:cubicBezTo>
                    <a:pt x="1018" y="788"/>
                    <a:pt x="1033" y="774"/>
                    <a:pt x="1045" y="759"/>
                  </a:cubicBezTo>
                  <a:cubicBezTo>
                    <a:pt x="1049" y="753"/>
                    <a:pt x="1051" y="748"/>
                    <a:pt x="1057" y="744"/>
                  </a:cubicBezTo>
                  <a:cubicBezTo>
                    <a:pt x="1065" y="738"/>
                    <a:pt x="1074" y="732"/>
                    <a:pt x="1082" y="725"/>
                  </a:cubicBezTo>
                  <a:cubicBezTo>
                    <a:pt x="1099" y="708"/>
                    <a:pt x="1105" y="690"/>
                    <a:pt x="1105" y="667"/>
                  </a:cubicBezTo>
                  <a:cubicBezTo>
                    <a:pt x="1103" y="653"/>
                    <a:pt x="1094" y="642"/>
                    <a:pt x="1100" y="627"/>
                  </a:cubicBezTo>
                  <a:cubicBezTo>
                    <a:pt x="1104" y="617"/>
                    <a:pt x="1116" y="613"/>
                    <a:pt x="1123" y="605"/>
                  </a:cubicBezTo>
                  <a:cubicBezTo>
                    <a:pt x="1129" y="598"/>
                    <a:pt x="1132" y="590"/>
                    <a:pt x="1131" y="582"/>
                  </a:cubicBezTo>
                  <a:cubicBezTo>
                    <a:pt x="1131" y="610"/>
                    <a:pt x="1096" y="611"/>
                    <a:pt x="1093" y="638"/>
                  </a:cubicBezTo>
                  <a:cubicBezTo>
                    <a:pt x="1083" y="621"/>
                    <a:pt x="1088" y="609"/>
                    <a:pt x="1101" y="595"/>
                  </a:cubicBezTo>
                  <a:cubicBezTo>
                    <a:pt x="1111" y="584"/>
                    <a:pt x="1122" y="575"/>
                    <a:pt x="1133" y="565"/>
                  </a:cubicBezTo>
                  <a:cubicBezTo>
                    <a:pt x="1117" y="579"/>
                    <a:pt x="1082" y="597"/>
                    <a:pt x="1082" y="621"/>
                  </a:cubicBezTo>
                  <a:cubicBezTo>
                    <a:pt x="1075" y="604"/>
                    <a:pt x="1080" y="592"/>
                    <a:pt x="1090" y="576"/>
                  </a:cubicBezTo>
                  <a:cubicBezTo>
                    <a:pt x="1081" y="588"/>
                    <a:pt x="1072" y="601"/>
                    <a:pt x="1077" y="616"/>
                  </a:cubicBezTo>
                  <a:cubicBezTo>
                    <a:pt x="1080" y="628"/>
                    <a:pt x="1087" y="639"/>
                    <a:pt x="1092" y="650"/>
                  </a:cubicBezTo>
                  <a:cubicBezTo>
                    <a:pt x="1106" y="680"/>
                    <a:pt x="1086" y="708"/>
                    <a:pt x="1062" y="724"/>
                  </a:cubicBezTo>
                  <a:cubicBezTo>
                    <a:pt x="1070" y="696"/>
                    <a:pt x="1069" y="672"/>
                    <a:pt x="1049" y="649"/>
                  </a:cubicBezTo>
                  <a:cubicBezTo>
                    <a:pt x="1038" y="637"/>
                    <a:pt x="1025" y="627"/>
                    <a:pt x="1015" y="614"/>
                  </a:cubicBezTo>
                  <a:cubicBezTo>
                    <a:pt x="1003" y="598"/>
                    <a:pt x="1015" y="584"/>
                    <a:pt x="1028" y="572"/>
                  </a:cubicBezTo>
                  <a:cubicBezTo>
                    <a:pt x="1041" y="562"/>
                    <a:pt x="1054" y="552"/>
                    <a:pt x="1067" y="541"/>
                  </a:cubicBezTo>
                  <a:cubicBezTo>
                    <a:pt x="1077" y="534"/>
                    <a:pt x="1080" y="532"/>
                    <a:pt x="1091" y="531"/>
                  </a:cubicBezTo>
                  <a:cubicBezTo>
                    <a:pt x="1124" y="527"/>
                    <a:pt x="1149" y="509"/>
                    <a:pt x="1169" y="484"/>
                  </a:cubicBezTo>
                  <a:cubicBezTo>
                    <a:pt x="1156" y="499"/>
                    <a:pt x="1142" y="511"/>
                    <a:pt x="1124" y="518"/>
                  </a:cubicBezTo>
                  <a:cubicBezTo>
                    <a:pt x="1126" y="513"/>
                    <a:pt x="1129" y="510"/>
                    <a:pt x="1131" y="505"/>
                  </a:cubicBezTo>
                  <a:cubicBezTo>
                    <a:pt x="1133" y="499"/>
                    <a:pt x="1134" y="492"/>
                    <a:pt x="1137" y="486"/>
                  </a:cubicBezTo>
                  <a:cubicBezTo>
                    <a:pt x="1142" y="477"/>
                    <a:pt x="1149" y="467"/>
                    <a:pt x="1158" y="460"/>
                  </a:cubicBezTo>
                  <a:cubicBezTo>
                    <a:pt x="1140" y="473"/>
                    <a:pt x="1135" y="488"/>
                    <a:pt x="1127" y="506"/>
                  </a:cubicBezTo>
                  <a:cubicBezTo>
                    <a:pt x="1124" y="511"/>
                    <a:pt x="1120" y="519"/>
                    <a:pt x="1115" y="521"/>
                  </a:cubicBezTo>
                  <a:cubicBezTo>
                    <a:pt x="1105" y="523"/>
                    <a:pt x="1095" y="525"/>
                    <a:pt x="1085" y="525"/>
                  </a:cubicBezTo>
                  <a:cubicBezTo>
                    <a:pt x="1106" y="505"/>
                    <a:pt x="1122" y="481"/>
                    <a:pt x="1126" y="452"/>
                  </a:cubicBezTo>
                  <a:cubicBezTo>
                    <a:pt x="1121" y="481"/>
                    <a:pt x="1103" y="503"/>
                    <a:pt x="1081" y="521"/>
                  </a:cubicBezTo>
                  <a:cubicBezTo>
                    <a:pt x="1080" y="515"/>
                    <a:pt x="1080" y="508"/>
                    <a:pt x="1080" y="502"/>
                  </a:cubicBezTo>
                  <a:cubicBezTo>
                    <a:pt x="1079" y="493"/>
                    <a:pt x="1076" y="484"/>
                    <a:pt x="1077" y="475"/>
                  </a:cubicBezTo>
                  <a:cubicBezTo>
                    <a:pt x="1079" y="460"/>
                    <a:pt x="1091" y="448"/>
                    <a:pt x="1100" y="437"/>
                  </a:cubicBezTo>
                  <a:cubicBezTo>
                    <a:pt x="1093" y="445"/>
                    <a:pt x="1085" y="452"/>
                    <a:pt x="1079" y="461"/>
                  </a:cubicBezTo>
                  <a:cubicBezTo>
                    <a:pt x="1072" y="475"/>
                    <a:pt x="1075" y="488"/>
                    <a:pt x="1075" y="502"/>
                  </a:cubicBezTo>
                  <a:cubicBezTo>
                    <a:pt x="1075" y="508"/>
                    <a:pt x="1075" y="513"/>
                    <a:pt x="1075" y="518"/>
                  </a:cubicBezTo>
                  <a:cubicBezTo>
                    <a:pt x="1075" y="521"/>
                    <a:pt x="1075" y="523"/>
                    <a:pt x="1075" y="526"/>
                  </a:cubicBezTo>
                  <a:cubicBezTo>
                    <a:pt x="1072" y="529"/>
                    <a:pt x="1068" y="531"/>
                    <a:pt x="1065" y="534"/>
                  </a:cubicBezTo>
                  <a:cubicBezTo>
                    <a:pt x="1053" y="543"/>
                    <a:pt x="1041" y="551"/>
                    <a:pt x="1029" y="559"/>
                  </a:cubicBezTo>
                  <a:cubicBezTo>
                    <a:pt x="1008" y="573"/>
                    <a:pt x="986" y="594"/>
                    <a:pt x="1002" y="620"/>
                  </a:cubicBezTo>
                  <a:cubicBezTo>
                    <a:pt x="1015" y="641"/>
                    <a:pt x="1047" y="660"/>
                    <a:pt x="1047" y="688"/>
                  </a:cubicBezTo>
                  <a:cubicBezTo>
                    <a:pt x="1040" y="676"/>
                    <a:pt x="1036" y="667"/>
                    <a:pt x="1021" y="664"/>
                  </a:cubicBezTo>
                  <a:cubicBezTo>
                    <a:pt x="1007" y="663"/>
                    <a:pt x="992" y="666"/>
                    <a:pt x="979" y="660"/>
                  </a:cubicBezTo>
                  <a:cubicBezTo>
                    <a:pt x="973" y="658"/>
                    <a:pt x="969" y="658"/>
                    <a:pt x="970" y="651"/>
                  </a:cubicBezTo>
                  <a:cubicBezTo>
                    <a:pt x="971" y="645"/>
                    <a:pt x="973" y="638"/>
                    <a:pt x="973" y="632"/>
                  </a:cubicBezTo>
                  <a:cubicBezTo>
                    <a:pt x="973" y="622"/>
                    <a:pt x="969" y="613"/>
                    <a:pt x="961" y="608"/>
                  </a:cubicBezTo>
                  <a:cubicBezTo>
                    <a:pt x="976" y="619"/>
                    <a:pt x="970" y="638"/>
                    <a:pt x="966" y="654"/>
                  </a:cubicBezTo>
                  <a:cubicBezTo>
                    <a:pt x="948" y="639"/>
                    <a:pt x="946" y="610"/>
                    <a:pt x="944" y="589"/>
                  </a:cubicBezTo>
                  <a:cubicBezTo>
                    <a:pt x="945" y="611"/>
                    <a:pt x="945" y="636"/>
                    <a:pt x="960" y="654"/>
                  </a:cubicBezTo>
                  <a:cubicBezTo>
                    <a:pt x="954" y="656"/>
                    <a:pt x="947" y="659"/>
                    <a:pt x="942" y="652"/>
                  </a:cubicBezTo>
                  <a:cubicBezTo>
                    <a:pt x="936" y="645"/>
                    <a:pt x="933" y="636"/>
                    <a:pt x="927" y="629"/>
                  </a:cubicBezTo>
                  <a:cubicBezTo>
                    <a:pt x="915" y="616"/>
                    <a:pt x="899" y="611"/>
                    <a:pt x="883" y="608"/>
                  </a:cubicBezTo>
                  <a:cubicBezTo>
                    <a:pt x="902" y="612"/>
                    <a:pt x="918" y="621"/>
                    <a:pt x="929" y="638"/>
                  </a:cubicBezTo>
                  <a:cubicBezTo>
                    <a:pt x="934" y="646"/>
                    <a:pt x="936" y="660"/>
                    <a:pt x="947" y="662"/>
                  </a:cubicBezTo>
                  <a:cubicBezTo>
                    <a:pt x="954" y="663"/>
                    <a:pt x="959" y="658"/>
                    <a:pt x="965" y="659"/>
                  </a:cubicBezTo>
                  <a:cubicBezTo>
                    <a:pt x="974" y="666"/>
                    <a:pt x="986" y="670"/>
                    <a:pt x="997" y="671"/>
                  </a:cubicBezTo>
                  <a:cubicBezTo>
                    <a:pt x="1006" y="672"/>
                    <a:pt x="1019" y="670"/>
                    <a:pt x="1027" y="676"/>
                  </a:cubicBezTo>
                  <a:cubicBezTo>
                    <a:pt x="1035" y="682"/>
                    <a:pt x="1035" y="693"/>
                    <a:pt x="1043" y="699"/>
                  </a:cubicBezTo>
                  <a:cubicBezTo>
                    <a:pt x="1049" y="705"/>
                    <a:pt x="1040" y="719"/>
                    <a:pt x="1037" y="726"/>
                  </a:cubicBezTo>
                  <a:cubicBezTo>
                    <a:pt x="1016" y="766"/>
                    <a:pt x="969" y="785"/>
                    <a:pt x="966" y="835"/>
                  </a:cubicBezTo>
                  <a:cubicBezTo>
                    <a:pt x="962" y="882"/>
                    <a:pt x="988" y="926"/>
                    <a:pt x="994" y="972"/>
                  </a:cubicBezTo>
                  <a:cubicBezTo>
                    <a:pt x="981" y="937"/>
                    <a:pt x="970" y="901"/>
                    <a:pt x="956" y="867"/>
                  </a:cubicBezTo>
                  <a:cubicBezTo>
                    <a:pt x="943" y="832"/>
                    <a:pt x="926" y="797"/>
                    <a:pt x="896" y="773"/>
                  </a:cubicBezTo>
                  <a:cubicBezTo>
                    <a:pt x="883" y="763"/>
                    <a:pt x="866" y="758"/>
                    <a:pt x="850" y="755"/>
                  </a:cubicBezTo>
                  <a:cubicBezTo>
                    <a:pt x="841" y="754"/>
                    <a:pt x="817" y="755"/>
                    <a:pt x="812" y="745"/>
                  </a:cubicBezTo>
                  <a:cubicBezTo>
                    <a:pt x="806" y="734"/>
                    <a:pt x="814" y="713"/>
                    <a:pt x="818" y="702"/>
                  </a:cubicBezTo>
                  <a:cubicBezTo>
                    <a:pt x="821" y="689"/>
                    <a:pt x="824" y="675"/>
                    <a:pt x="826" y="662"/>
                  </a:cubicBezTo>
                  <a:cubicBezTo>
                    <a:pt x="827" y="644"/>
                    <a:pt x="828" y="627"/>
                    <a:pt x="823" y="610"/>
                  </a:cubicBezTo>
                  <a:cubicBezTo>
                    <a:pt x="821" y="602"/>
                    <a:pt x="818" y="594"/>
                    <a:pt x="814" y="587"/>
                  </a:cubicBezTo>
                  <a:cubicBezTo>
                    <a:pt x="812" y="583"/>
                    <a:pt x="810" y="580"/>
                    <a:pt x="807" y="577"/>
                  </a:cubicBezTo>
                  <a:cubicBezTo>
                    <a:pt x="807" y="572"/>
                    <a:pt x="808" y="568"/>
                    <a:pt x="809" y="563"/>
                  </a:cubicBezTo>
                  <a:cubicBezTo>
                    <a:pt x="825" y="532"/>
                    <a:pt x="866" y="526"/>
                    <a:pt x="897" y="519"/>
                  </a:cubicBezTo>
                  <a:cubicBezTo>
                    <a:pt x="908" y="517"/>
                    <a:pt x="917" y="509"/>
                    <a:pt x="929" y="506"/>
                  </a:cubicBezTo>
                  <a:cubicBezTo>
                    <a:pt x="943" y="503"/>
                    <a:pt x="959" y="503"/>
                    <a:pt x="973" y="496"/>
                  </a:cubicBezTo>
                  <a:cubicBezTo>
                    <a:pt x="995" y="484"/>
                    <a:pt x="1004" y="459"/>
                    <a:pt x="1019" y="441"/>
                  </a:cubicBezTo>
                  <a:cubicBezTo>
                    <a:pt x="1021" y="439"/>
                    <a:pt x="1023" y="438"/>
                    <a:pt x="1024" y="436"/>
                  </a:cubicBezTo>
                  <a:cubicBezTo>
                    <a:pt x="1028" y="431"/>
                    <a:pt x="1034" y="427"/>
                    <a:pt x="1041" y="424"/>
                  </a:cubicBezTo>
                  <a:cubicBezTo>
                    <a:pt x="1035" y="426"/>
                    <a:pt x="1029" y="429"/>
                    <a:pt x="1025" y="433"/>
                  </a:cubicBezTo>
                  <a:cubicBezTo>
                    <a:pt x="1023" y="432"/>
                    <a:pt x="1017" y="430"/>
                    <a:pt x="1011" y="432"/>
                  </a:cubicBezTo>
                  <a:cubicBezTo>
                    <a:pt x="1004" y="435"/>
                    <a:pt x="1001" y="442"/>
                    <a:pt x="1001" y="442"/>
                  </a:cubicBezTo>
                  <a:cubicBezTo>
                    <a:pt x="1001" y="442"/>
                    <a:pt x="1007" y="445"/>
                    <a:pt x="1013" y="444"/>
                  </a:cubicBezTo>
                  <a:cubicBezTo>
                    <a:pt x="1008" y="450"/>
                    <a:pt x="1003" y="457"/>
                    <a:pt x="998" y="464"/>
                  </a:cubicBezTo>
                  <a:cubicBezTo>
                    <a:pt x="991" y="473"/>
                    <a:pt x="984" y="482"/>
                    <a:pt x="974" y="488"/>
                  </a:cubicBezTo>
                  <a:cubicBezTo>
                    <a:pt x="963" y="495"/>
                    <a:pt x="949" y="494"/>
                    <a:pt x="937" y="496"/>
                  </a:cubicBezTo>
                  <a:cubicBezTo>
                    <a:pt x="955" y="478"/>
                    <a:pt x="969" y="457"/>
                    <a:pt x="992" y="444"/>
                  </a:cubicBezTo>
                  <a:cubicBezTo>
                    <a:pt x="972" y="454"/>
                    <a:pt x="957" y="470"/>
                    <a:pt x="941" y="485"/>
                  </a:cubicBezTo>
                  <a:cubicBezTo>
                    <a:pt x="924" y="501"/>
                    <a:pt x="907" y="510"/>
                    <a:pt x="882" y="513"/>
                  </a:cubicBezTo>
                  <a:cubicBezTo>
                    <a:pt x="892" y="483"/>
                    <a:pt x="902" y="453"/>
                    <a:pt x="931" y="438"/>
                  </a:cubicBezTo>
                  <a:cubicBezTo>
                    <a:pt x="900" y="451"/>
                    <a:pt x="889" y="481"/>
                    <a:pt x="877" y="511"/>
                  </a:cubicBezTo>
                  <a:cubicBezTo>
                    <a:pt x="874" y="516"/>
                    <a:pt x="860" y="516"/>
                    <a:pt x="855" y="517"/>
                  </a:cubicBezTo>
                  <a:cubicBezTo>
                    <a:pt x="846" y="520"/>
                    <a:pt x="838" y="523"/>
                    <a:pt x="831" y="527"/>
                  </a:cubicBezTo>
                  <a:cubicBezTo>
                    <a:pt x="816" y="534"/>
                    <a:pt x="798" y="545"/>
                    <a:pt x="793" y="562"/>
                  </a:cubicBezTo>
                  <a:cubicBezTo>
                    <a:pt x="775" y="546"/>
                    <a:pt x="744" y="527"/>
                    <a:pt x="751" y="499"/>
                  </a:cubicBezTo>
                  <a:cubicBezTo>
                    <a:pt x="757" y="476"/>
                    <a:pt x="784" y="469"/>
                    <a:pt x="803" y="462"/>
                  </a:cubicBezTo>
                  <a:cubicBezTo>
                    <a:pt x="780" y="469"/>
                    <a:pt x="756" y="474"/>
                    <a:pt x="747" y="498"/>
                  </a:cubicBezTo>
                  <a:cubicBezTo>
                    <a:pt x="742" y="475"/>
                    <a:pt x="761" y="458"/>
                    <a:pt x="777" y="445"/>
                  </a:cubicBezTo>
                  <a:cubicBezTo>
                    <a:pt x="786" y="438"/>
                    <a:pt x="795" y="432"/>
                    <a:pt x="803" y="426"/>
                  </a:cubicBezTo>
                  <a:cubicBezTo>
                    <a:pt x="809" y="422"/>
                    <a:pt x="819" y="411"/>
                    <a:pt x="825" y="410"/>
                  </a:cubicBezTo>
                  <a:cubicBezTo>
                    <a:pt x="864" y="409"/>
                    <a:pt x="904" y="402"/>
                    <a:pt x="934" y="377"/>
                  </a:cubicBezTo>
                  <a:cubicBezTo>
                    <a:pt x="951" y="364"/>
                    <a:pt x="964" y="347"/>
                    <a:pt x="971" y="327"/>
                  </a:cubicBezTo>
                  <a:cubicBezTo>
                    <a:pt x="972" y="323"/>
                    <a:pt x="973" y="318"/>
                    <a:pt x="974" y="314"/>
                  </a:cubicBezTo>
                  <a:cubicBezTo>
                    <a:pt x="976" y="314"/>
                    <a:pt x="978" y="313"/>
                    <a:pt x="979" y="313"/>
                  </a:cubicBezTo>
                  <a:cubicBezTo>
                    <a:pt x="991" y="311"/>
                    <a:pt x="1004" y="305"/>
                    <a:pt x="1018" y="295"/>
                  </a:cubicBezTo>
                  <a:cubicBezTo>
                    <a:pt x="1021" y="292"/>
                    <a:pt x="1024" y="289"/>
                    <a:pt x="1028" y="286"/>
                  </a:cubicBezTo>
                  <a:cubicBezTo>
                    <a:pt x="1031" y="282"/>
                    <a:pt x="1034" y="278"/>
                    <a:pt x="1037" y="274"/>
                  </a:cubicBezTo>
                  <a:cubicBezTo>
                    <a:pt x="1042" y="266"/>
                    <a:pt x="1047" y="257"/>
                    <a:pt x="1050" y="247"/>
                  </a:cubicBezTo>
                  <a:cubicBezTo>
                    <a:pt x="1057" y="228"/>
                    <a:pt x="1061" y="208"/>
                    <a:pt x="1064" y="187"/>
                  </a:cubicBezTo>
                  <a:cubicBezTo>
                    <a:pt x="1065" y="182"/>
                    <a:pt x="1066" y="177"/>
                    <a:pt x="1066" y="172"/>
                  </a:cubicBezTo>
                  <a:cubicBezTo>
                    <a:pt x="1067" y="166"/>
                    <a:pt x="1067" y="161"/>
                    <a:pt x="1068" y="156"/>
                  </a:cubicBezTo>
                  <a:cubicBezTo>
                    <a:pt x="1068" y="155"/>
                    <a:pt x="1068" y="154"/>
                    <a:pt x="1068" y="153"/>
                  </a:cubicBezTo>
                  <a:cubicBezTo>
                    <a:pt x="1072" y="150"/>
                    <a:pt x="1077" y="146"/>
                    <a:pt x="1083" y="141"/>
                  </a:cubicBezTo>
                  <a:cubicBezTo>
                    <a:pt x="1089" y="136"/>
                    <a:pt x="1097" y="131"/>
                    <a:pt x="1107" y="131"/>
                  </a:cubicBezTo>
                  <a:cubicBezTo>
                    <a:pt x="1111" y="130"/>
                    <a:pt x="1117" y="130"/>
                    <a:pt x="1122" y="131"/>
                  </a:cubicBezTo>
                  <a:cubicBezTo>
                    <a:pt x="1127" y="132"/>
                    <a:pt x="1133" y="133"/>
                    <a:pt x="1138" y="134"/>
                  </a:cubicBezTo>
                  <a:cubicBezTo>
                    <a:pt x="1150" y="137"/>
                    <a:pt x="1161" y="139"/>
                    <a:pt x="1172" y="140"/>
                  </a:cubicBezTo>
                  <a:cubicBezTo>
                    <a:pt x="1183" y="141"/>
                    <a:pt x="1193" y="140"/>
                    <a:pt x="1201" y="138"/>
                  </a:cubicBezTo>
                  <a:cubicBezTo>
                    <a:pt x="1210" y="135"/>
                    <a:pt x="1216" y="132"/>
                    <a:pt x="1220" y="129"/>
                  </a:cubicBezTo>
                  <a:cubicBezTo>
                    <a:pt x="1225" y="127"/>
                    <a:pt x="1227" y="125"/>
                    <a:pt x="1227" y="125"/>
                  </a:cubicBezTo>
                  <a:cubicBezTo>
                    <a:pt x="1227" y="125"/>
                    <a:pt x="1225" y="126"/>
                    <a:pt x="1220" y="129"/>
                  </a:cubicBezTo>
                  <a:cubicBezTo>
                    <a:pt x="1216" y="131"/>
                    <a:pt x="1209" y="134"/>
                    <a:pt x="1201" y="135"/>
                  </a:cubicBezTo>
                  <a:cubicBezTo>
                    <a:pt x="1193" y="137"/>
                    <a:pt x="1183" y="137"/>
                    <a:pt x="1172" y="136"/>
                  </a:cubicBezTo>
                  <a:cubicBezTo>
                    <a:pt x="1162" y="134"/>
                    <a:pt x="1151" y="131"/>
                    <a:pt x="1140" y="127"/>
                  </a:cubicBezTo>
                  <a:cubicBezTo>
                    <a:pt x="1135" y="126"/>
                    <a:pt x="1129" y="124"/>
                    <a:pt x="1123" y="123"/>
                  </a:cubicBezTo>
                  <a:cubicBezTo>
                    <a:pt x="1118" y="122"/>
                    <a:pt x="1112" y="121"/>
                    <a:pt x="1106" y="121"/>
                  </a:cubicBezTo>
                  <a:cubicBezTo>
                    <a:pt x="1100" y="121"/>
                    <a:pt x="1094" y="122"/>
                    <a:pt x="1089" y="125"/>
                  </a:cubicBezTo>
                  <a:cubicBezTo>
                    <a:pt x="1084" y="127"/>
                    <a:pt x="1080" y="129"/>
                    <a:pt x="1076" y="132"/>
                  </a:cubicBezTo>
                  <a:cubicBezTo>
                    <a:pt x="1074" y="133"/>
                    <a:pt x="1072" y="134"/>
                    <a:pt x="1071" y="135"/>
                  </a:cubicBezTo>
                  <a:cubicBezTo>
                    <a:pt x="1071" y="133"/>
                    <a:pt x="1072" y="130"/>
                    <a:pt x="1072" y="127"/>
                  </a:cubicBezTo>
                  <a:cubicBezTo>
                    <a:pt x="1075" y="108"/>
                    <a:pt x="1080" y="91"/>
                    <a:pt x="1087" y="78"/>
                  </a:cubicBezTo>
                  <a:cubicBezTo>
                    <a:pt x="1094" y="64"/>
                    <a:pt x="1103" y="54"/>
                    <a:pt x="1110" y="50"/>
                  </a:cubicBezTo>
                  <a:cubicBezTo>
                    <a:pt x="1114" y="47"/>
                    <a:pt x="1117" y="46"/>
                    <a:pt x="1120" y="45"/>
                  </a:cubicBezTo>
                  <a:cubicBezTo>
                    <a:pt x="1122" y="45"/>
                    <a:pt x="1123" y="44"/>
                    <a:pt x="1123" y="44"/>
                  </a:cubicBezTo>
                  <a:cubicBezTo>
                    <a:pt x="1123" y="44"/>
                    <a:pt x="1122" y="45"/>
                    <a:pt x="1120" y="45"/>
                  </a:cubicBezTo>
                  <a:cubicBezTo>
                    <a:pt x="1117" y="46"/>
                    <a:pt x="1114" y="47"/>
                    <a:pt x="1110" y="49"/>
                  </a:cubicBezTo>
                  <a:cubicBezTo>
                    <a:pt x="1102" y="53"/>
                    <a:pt x="1092" y="62"/>
                    <a:pt x="1084" y="76"/>
                  </a:cubicBezTo>
                  <a:cubicBezTo>
                    <a:pt x="1076" y="89"/>
                    <a:pt x="1069" y="107"/>
                    <a:pt x="1064" y="125"/>
                  </a:cubicBezTo>
                  <a:cubicBezTo>
                    <a:pt x="1064" y="128"/>
                    <a:pt x="1063" y="131"/>
                    <a:pt x="1062" y="134"/>
                  </a:cubicBezTo>
                  <a:cubicBezTo>
                    <a:pt x="1060" y="133"/>
                    <a:pt x="1058" y="133"/>
                    <a:pt x="1055" y="131"/>
                  </a:cubicBezTo>
                  <a:cubicBezTo>
                    <a:pt x="1051" y="129"/>
                    <a:pt x="1048" y="126"/>
                    <a:pt x="1044" y="123"/>
                  </a:cubicBezTo>
                  <a:cubicBezTo>
                    <a:pt x="1038" y="117"/>
                    <a:pt x="1032" y="110"/>
                    <a:pt x="1027" y="102"/>
                  </a:cubicBezTo>
                  <a:cubicBezTo>
                    <a:pt x="1024" y="98"/>
                    <a:pt x="1022" y="94"/>
                    <a:pt x="1021" y="90"/>
                  </a:cubicBezTo>
                  <a:cubicBezTo>
                    <a:pt x="1020" y="85"/>
                    <a:pt x="1019" y="80"/>
                    <a:pt x="1018" y="75"/>
                  </a:cubicBezTo>
                  <a:cubicBezTo>
                    <a:pt x="1017" y="71"/>
                    <a:pt x="1016" y="65"/>
                    <a:pt x="1014" y="61"/>
                  </a:cubicBezTo>
                  <a:cubicBezTo>
                    <a:pt x="1013" y="58"/>
                    <a:pt x="1011" y="56"/>
                    <a:pt x="1010" y="53"/>
                  </a:cubicBezTo>
                  <a:cubicBezTo>
                    <a:pt x="1009" y="51"/>
                    <a:pt x="1007" y="49"/>
                    <a:pt x="1005" y="47"/>
                  </a:cubicBezTo>
                  <a:cubicBezTo>
                    <a:pt x="1005" y="47"/>
                    <a:pt x="1005" y="47"/>
                    <a:pt x="1005" y="48"/>
                  </a:cubicBezTo>
                  <a:cubicBezTo>
                    <a:pt x="997" y="35"/>
                    <a:pt x="986" y="25"/>
                    <a:pt x="974" y="17"/>
                  </a:cubicBezTo>
                  <a:cubicBezTo>
                    <a:pt x="961" y="9"/>
                    <a:pt x="948" y="3"/>
                    <a:pt x="934" y="0"/>
                  </a:cubicBezTo>
                  <a:cubicBezTo>
                    <a:pt x="948" y="4"/>
                    <a:pt x="960" y="11"/>
                    <a:pt x="971" y="20"/>
                  </a:cubicBezTo>
                  <a:cubicBezTo>
                    <a:pt x="983" y="29"/>
                    <a:pt x="992" y="39"/>
                    <a:pt x="1000" y="51"/>
                  </a:cubicBezTo>
                  <a:cubicBezTo>
                    <a:pt x="1000" y="51"/>
                    <a:pt x="1000" y="51"/>
                    <a:pt x="1000" y="51"/>
                  </a:cubicBezTo>
                  <a:cubicBezTo>
                    <a:pt x="1006" y="58"/>
                    <a:pt x="1008" y="67"/>
                    <a:pt x="1009" y="77"/>
                  </a:cubicBezTo>
                  <a:cubicBezTo>
                    <a:pt x="1010" y="82"/>
                    <a:pt x="1010" y="87"/>
                    <a:pt x="1011" y="92"/>
                  </a:cubicBezTo>
                  <a:cubicBezTo>
                    <a:pt x="1012" y="94"/>
                    <a:pt x="1013" y="97"/>
                    <a:pt x="1014" y="100"/>
                  </a:cubicBezTo>
                  <a:cubicBezTo>
                    <a:pt x="1015" y="102"/>
                    <a:pt x="1016" y="105"/>
                    <a:pt x="1017" y="107"/>
                  </a:cubicBezTo>
                  <a:cubicBezTo>
                    <a:pt x="1022" y="116"/>
                    <a:pt x="1028" y="125"/>
                    <a:pt x="1035" y="133"/>
                  </a:cubicBezTo>
                  <a:cubicBezTo>
                    <a:pt x="1039" y="137"/>
                    <a:pt x="1042" y="141"/>
                    <a:pt x="1048" y="144"/>
                  </a:cubicBezTo>
                  <a:cubicBezTo>
                    <a:pt x="1059" y="149"/>
                    <a:pt x="1058" y="155"/>
                    <a:pt x="1058" y="155"/>
                  </a:cubicBezTo>
                  <a:cubicBezTo>
                    <a:pt x="1057" y="160"/>
                    <a:pt x="1056" y="165"/>
                    <a:pt x="1055" y="170"/>
                  </a:cubicBezTo>
                  <a:cubicBezTo>
                    <a:pt x="1054" y="175"/>
                    <a:pt x="1053" y="180"/>
                    <a:pt x="1052" y="185"/>
                  </a:cubicBezTo>
                  <a:cubicBezTo>
                    <a:pt x="1047" y="205"/>
                    <a:pt x="1042" y="224"/>
                    <a:pt x="1034" y="241"/>
                  </a:cubicBezTo>
                  <a:cubicBezTo>
                    <a:pt x="1030" y="249"/>
                    <a:pt x="1026" y="256"/>
                    <a:pt x="1021" y="263"/>
                  </a:cubicBezTo>
                  <a:cubicBezTo>
                    <a:pt x="1018" y="266"/>
                    <a:pt x="1016" y="269"/>
                    <a:pt x="1013" y="271"/>
                  </a:cubicBezTo>
                  <a:cubicBezTo>
                    <a:pt x="1011" y="273"/>
                    <a:pt x="1008" y="276"/>
                    <a:pt x="1005" y="278"/>
                  </a:cubicBezTo>
                  <a:cubicBezTo>
                    <a:pt x="994" y="285"/>
                    <a:pt x="983" y="289"/>
                    <a:pt x="976" y="289"/>
                  </a:cubicBezTo>
                  <a:cubicBezTo>
                    <a:pt x="976" y="289"/>
                    <a:pt x="976" y="289"/>
                    <a:pt x="975" y="289"/>
                  </a:cubicBezTo>
                  <a:cubicBezTo>
                    <a:pt x="975" y="283"/>
                    <a:pt x="974" y="277"/>
                    <a:pt x="977" y="272"/>
                  </a:cubicBezTo>
                  <a:cubicBezTo>
                    <a:pt x="987" y="258"/>
                    <a:pt x="997" y="240"/>
                    <a:pt x="995" y="222"/>
                  </a:cubicBezTo>
                  <a:cubicBezTo>
                    <a:pt x="992" y="205"/>
                    <a:pt x="984" y="189"/>
                    <a:pt x="980" y="172"/>
                  </a:cubicBezTo>
                  <a:cubicBezTo>
                    <a:pt x="983" y="188"/>
                    <a:pt x="990" y="204"/>
                    <a:pt x="991" y="220"/>
                  </a:cubicBezTo>
                  <a:cubicBezTo>
                    <a:pt x="993" y="237"/>
                    <a:pt x="983" y="254"/>
                    <a:pt x="972" y="267"/>
                  </a:cubicBezTo>
                  <a:cubicBezTo>
                    <a:pt x="966" y="239"/>
                    <a:pt x="960" y="210"/>
                    <a:pt x="945" y="185"/>
                  </a:cubicBezTo>
                  <a:cubicBezTo>
                    <a:pt x="934" y="165"/>
                    <a:pt x="919" y="149"/>
                    <a:pt x="903" y="133"/>
                  </a:cubicBezTo>
                  <a:cubicBezTo>
                    <a:pt x="918" y="151"/>
                    <a:pt x="934" y="169"/>
                    <a:pt x="943" y="191"/>
                  </a:cubicBezTo>
                  <a:cubicBezTo>
                    <a:pt x="949" y="204"/>
                    <a:pt x="954" y="218"/>
                    <a:pt x="956" y="233"/>
                  </a:cubicBezTo>
                  <a:cubicBezTo>
                    <a:pt x="958" y="250"/>
                    <a:pt x="963" y="268"/>
                    <a:pt x="964" y="285"/>
                  </a:cubicBezTo>
                  <a:cubicBezTo>
                    <a:pt x="964" y="292"/>
                    <a:pt x="964" y="298"/>
                    <a:pt x="963" y="304"/>
                  </a:cubicBezTo>
                  <a:cubicBezTo>
                    <a:pt x="961" y="313"/>
                    <a:pt x="961" y="313"/>
                    <a:pt x="961" y="313"/>
                  </a:cubicBezTo>
                  <a:cubicBezTo>
                    <a:pt x="961" y="313"/>
                    <a:pt x="961" y="313"/>
                    <a:pt x="961" y="313"/>
                  </a:cubicBezTo>
                  <a:cubicBezTo>
                    <a:pt x="948" y="357"/>
                    <a:pt x="900" y="382"/>
                    <a:pt x="854" y="384"/>
                  </a:cubicBezTo>
                  <a:cubicBezTo>
                    <a:pt x="872" y="366"/>
                    <a:pt x="887" y="345"/>
                    <a:pt x="891" y="319"/>
                  </a:cubicBezTo>
                  <a:cubicBezTo>
                    <a:pt x="895" y="292"/>
                    <a:pt x="887" y="264"/>
                    <a:pt x="873" y="240"/>
                  </a:cubicBezTo>
                  <a:cubicBezTo>
                    <a:pt x="843" y="189"/>
                    <a:pt x="794" y="168"/>
                    <a:pt x="736" y="163"/>
                  </a:cubicBezTo>
                  <a:cubicBezTo>
                    <a:pt x="797" y="173"/>
                    <a:pt x="848" y="201"/>
                    <a:pt x="869" y="262"/>
                  </a:cubicBezTo>
                  <a:cubicBezTo>
                    <a:pt x="861" y="262"/>
                    <a:pt x="855" y="268"/>
                    <a:pt x="847" y="270"/>
                  </a:cubicBezTo>
                  <a:cubicBezTo>
                    <a:pt x="838" y="273"/>
                    <a:pt x="829" y="275"/>
                    <a:pt x="820" y="277"/>
                  </a:cubicBezTo>
                  <a:cubicBezTo>
                    <a:pt x="811" y="280"/>
                    <a:pt x="801" y="280"/>
                    <a:pt x="791" y="281"/>
                  </a:cubicBezTo>
                  <a:cubicBezTo>
                    <a:pt x="787" y="281"/>
                    <a:pt x="784" y="281"/>
                    <a:pt x="780" y="281"/>
                  </a:cubicBezTo>
                  <a:cubicBezTo>
                    <a:pt x="774" y="280"/>
                    <a:pt x="776" y="278"/>
                    <a:pt x="774" y="273"/>
                  </a:cubicBezTo>
                  <a:cubicBezTo>
                    <a:pt x="758" y="239"/>
                    <a:pt x="722" y="215"/>
                    <a:pt x="688" y="203"/>
                  </a:cubicBezTo>
                  <a:cubicBezTo>
                    <a:pt x="705" y="210"/>
                    <a:pt x="720" y="220"/>
                    <a:pt x="734" y="232"/>
                  </a:cubicBezTo>
                  <a:cubicBezTo>
                    <a:pt x="747" y="244"/>
                    <a:pt x="764" y="260"/>
                    <a:pt x="768" y="278"/>
                  </a:cubicBezTo>
                  <a:cubicBezTo>
                    <a:pt x="745" y="271"/>
                    <a:pt x="725" y="257"/>
                    <a:pt x="702" y="251"/>
                  </a:cubicBezTo>
                  <a:cubicBezTo>
                    <a:pt x="683" y="246"/>
                    <a:pt x="664" y="246"/>
                    <a:pt x="644" y="250"/>
                  </a:cubicBezTo>
                  <a:cubicBezTo>
                    <a:pt x="663" y="248"/>
                    <a:pt x="682" y="249"/>
                    <a:pt x="701" y="255"/>
                  </a:cubicBezTo>
                  <a:cubicBezTo>
                    <a:pt x="725" y="263"/>
                    <a:pt x="744" y="278"/>
                    <a:pt x="767" y="287"/>
                  </a:cubicBezTo>
                  <a:cubicBezTo>
                    <a:pt x="787" y="292"/>
                    <a:pt x="807" y="292"/>
                    <a:pt x="827" y="289"/>
                  </a:cubicBezTo>
                  <a:cubicBezTo>
                    <a:pt x="831" y="288"/>
                    <a:pt x="871" y="278"/>
                    <a:pt x="871" y="279"/>
                  </a:cubicBezTo>
                  <a:cubicBezTo>
                    <a:pt x="874" y="295"/>
                    <a:pt x="877" y="313"/>
                    <a:pt x="870" y="329"/>
                  </a:cubicBezTo>
                  <a:cubicBezTo>
                    <a:pt x="860" y="352"/>
                    <a:pt x="838" y="370"/>
                    <a:pt x="818" y="384"/>
                  </a:cubicBezTo>
                  <a:cubicBezTo>
                    <a:pt x="782" y="409"/>
                    <a:pt x="726" y="430"/>
                    <a:pt x="714" y="477"/>
                  </a:cubicBezTo>
                  <a:cubicBezTo>
                    <a:pt x="708" y="470"/>
                    <a:pt x="700" y="463"/>
                    <a:pt x="699" y="454"/>
                  </a:cubicBezTo>
                  <a:cubicBezTo>
                    <a:pt x="698" y="445"/>
                    <a:pt x="703" y="435"/>
                    <a:pt x="706" y="427"/>
                  </a:cubicBezTo>
                  <a:cubicBezTo>
                    <a:pt x="712" y="406"/>
                    <a:pt x="705" y="389"/>
                    <a:pt x="695" y="371"/>
                  </a:cubicBezTo>
                  <a:cubicBezTo>
                    <a:pt x="697" y="362"/>
                    <a:pt x="700" y="344"/>
                    <a:pt x="699" y="334"/>
                  </a:cubicBezTo>
                  <a:cubicBezTo>
                    <a:pt x="698" y="317"/>
                    <a:pt x="682" y="305"/>
                    <a:pt x="676" y="290"/>
                  </a:cubicBezTo>
                  <a:cubicBezTo>
                    <a:pt x="680" y="304"/>
                    <a:pt x="692" y="315"/>
                    <a:pt x="696" y="330"/>
                  </a:cubicBezTo>
                  <a:cubicBezTo>
                    <a:pt x="697" y="339"/>
                    <a:pt x="692" y="355"/>
                    <a:pt x="690" y="364"/>
                  </a:cubicBezTo>
                  <a:cubicBezTo>
                    <a:pt x="677" y="342"/>
                    <a:pt x="657" y="314"/>
                    <a:pt x="631" y="307"/>
                  </a:cubicBezTo>
                  <a:cubicBezTo>
                    <a:pt x="664" y="319"/>
                    <a:pt x="689" y="364"/>
                    <a:pt x="698" y="396"/>
                  </a:cubicBezTo>
                  <a:cubicBezTo>
                    <a:pt x="704" y="419"/>
                    <a:pt x="685" y="436"/>
                    <a:pt x="688" y="458"/>
                  </a:cubicBezTo>
                  <a:cubicBezTo>
                    <a:pt x="689" y="469"/>
                    <a:pt x="697" y="477"/>
                    <a:pt x="703" y="486"/>
                  </a:cubicBezTo>
                  <a:cubicBezTo>
                    <a:pt x="706" y="489"/>
                    <a:pt x="711" y="494"/>
                    <a:pt x="711" y="498"/>
                  </a:cubicBezTo>
                  <a:cubicBezTo>
                    <a:pt x="683" y="482"/>
                    <a:pt x="646" y="469"/>
                    <a:pt x="636" y="433"/>
                  </a:cubicBezTo>
                  <a:cubicBezTo>
                    <a:pt x="641" y="458"/>
                    <a:pt x="661" y="475"/>
                    <a:pt x="681" y="488"/>
                  </a:cubicBezTo>
                  <a:cubicBezTo>
                    <a:pt x="692" y="495"/>
                    <a:pt x="706" y="499"/>
                    <a:pt x="713" y="511"/>
                  </a:cubicBezTo>
                  <a:cubicBezTo>
                    <a:pt x="720" y="523"/>
                    <a:pt x="723" y="537"/>
                    <a:pt x="731" y="549"/>
                  </a:cubicBezTo>
                  <a:cubicBezTo>
                    <a:pt x="746" y="569"/>
                    <a:pt x="771" y="585"/>
                    <a:pt x="781" y="608"/>
                  </a:cubicBezTo>
                  <a:cubicBezTo>
                    <a:pt x="789" y="629"/>
                    <a:pt x="785" y="655"/>
                    <a:pt x="778" y="675"/>
                  </a:cubicBezTo>
                  <a:cubicBezTo>
                    <a:pt x="770" y="701"/>
                    <a:pt x="757" y="727"/>
                    <a:pt x="761" y="754"/>
                  </a:cubicBezTo>
                  <a:cubicBezTo>
                    <a:pt x="765" y="780"/>
                    <a:pt x="786" y="795"/>
                    <a:pt x="809" y="802"/>
                  </a:cubicBezTo>
                  <a:cubicBezTo>
                    <a:pt x="827" y="808"/>
                    <a:pt x="850" y="807"/>
                    <a:pt x="864" y="822"/>
                  </a:cubicBezTo>
                  <a:cubicBezTo>
                    <a:pt x="880" y="840"/>
                    <a:pt x="889" y="865"/>
                    <a:pt x="896" y="888"/>
                  </a:cubicBezTo>
                  <a:cubicBezTo>
                    <a:pt x="842" y="855"/>
                    <a:pt x="774" y="850"/>
                    <a:pt x="728" y="806"/>
                  </a:cubicBezTo>
                  <a:cubicBezTo>
                    <a:pt x="708" y="787"/>
                    <a:pt x="690" y="766"/>
                    <a:pt x="668" y="749"/>
                  </a:cubicBezTo>
                  <a:cubicBezTo>
                    <a:pt x="668" y="749"/>
                    <a:pt x="667" y="749"/>
                    <a:pt x="667" y="748"/>
                  </a:cubicBezTo>
                  <a:cubicBezTo>
                    <a:pt x="666" y="747"/>
                    <a:pt x="665" y="746"/>
                    <a:pt x="664" y="745"/>
                  </a:cubicBezTo>
                  <a:cubicBezTo>
                    <a:pt x="661" y="742"/>
                    <a:pt x="659" y="739"/>
                    <a:pt x="656" y="735"/>
                  </a:cubicBezTo>
                  <a:cubicBezTo>
                    <a:pt x="656" y="735"/>
                    <a:pt x="656" y="735"/>
                    <a:pt x="655" y="735"/>
                  </a:cubicBezTo>
                  <a:cubicBezTo>
                    <a:pt x="653" y="731"/>
                    <a:pt x="650" y="727"/>
                    <a:pt x="646" y="723"/>
                  </a:cubicBezTo>
                  <a:cubicBezTo>
                    <a:pt x="645" y="720"/>
                    <a:pt x="644" y="718"/>
                    <a:pt x="642" y="716"/>
                  </a:cubicBezTo>
                  <a:cubicBezTo>
                    <a:pt x="642" y="715"/>
                    <a:pt x="642" y="715"/>
                    <a:pt x="642" y="714"/>
                  </a:cubicBezTo>
                  <a:cubicBezTo>
                    <a:pt x="641" y="707"/>
                    <a:pt x="640" y="699"/>
                    <a:pt x="643" y="691"/>
                  </a:cubicBezTo>
                  <a:cubicBezTo>
                    <a:pt x="643" y="689"/>
                    <a:pt x="644" y="687"/>
                    <a:pt x="645" y="685"/>
                  </a:cubicBezTo>
                  <a:cubicBezTo>
                    <a:pt x="646" y="683"/>
                    <a:pt x="647" y="681"/>
                    <a:pt x="648" y="679"/>
                  </a:cubicBezTo>
                  <a:cubicBezTo>
                    <a:pt x="651" y="675"/>
                    <a:pt x="653" y="672"/>
                    <a:pt x="657" y="668"/>
                  </a:cubicBezTo>
                  <a:cubicBezTo>
                    <a:pt x="663" y="661"/>
                    <a:pt x="670" y="653"/>
                    <a:pt x="675" y="645"/>
                  </a:cubicBezTo>
                  <a:cubicBezTo>
                    <a:pt x="677" y="641"/>
                    <a:pt x="679" y="637"/>
                    <a:pt x="681" y="633"/>
                  </a:cubicBezTo>
                  <a:cubicBezTo>
                    <a:pt x="682" y="629"/>
                    <a:pt x="684" y="625"/>
                    <a:pt x="685" y="622"/>
                  </a:cubicBezTo>
                  <a:cubicBezTo>
                    <a:pt x="686" y="618"/>
                    <a:pt x="687" y="615"/>
                    <a:pt x="688" y="612"/>
                  </a:cubicBezTo>
                  <a:cubicBezTo>
                    <a:pt x="688" y="609"/>
                    <a:pt x="688" y="607"/>
                    <a:pt x="689" y="604"/>
                  </a:cubicBezTo>
                  <a:cubicBezTo>
                    <a:pt x="689" y="600"/>
                    <a:pt x="690" y="598"/>
                    <a:pt x="690" y="598"/>
                  </a:cubicBezTo>
                  <a:cubicBezTo>
                    <a:pt x="690" y="598"/>
                    <a:pt x="689" y="600"/>
                    <a:pt x="688" y="604"/>
                  </a:cubicBezTo>
                  <a:cubicBezTo>
                    <a:pt x="688" y="606"/>
                    <a:pt x="687" y="609"/>
                    <a:pt x="686" y="612"/>
                  </a:cubicBezTo>
                  <a:cubicBezTo>
                    <a:pt x="685" y="615"/>
                    <a:pt x="684" y="618"/>
                    <a:pt x="683" y="621"/>
                  </a:cubicBezTo>
                  <a:cubicBezTo>
                    <a:pt x="682" y="625"/>
                    <a:pt x="680" y="628"/>
                    <a:pt x="678" y="632"/>
                  </a:cubicBezTo>
                  <a:cubicBezTo>
                    <a:pt x="676" y="636"/>
                    <a:pt x="674" y="639"/>
                    <a:pt x="672" y="643"/>
                  </a:cubicBezTo>
                  <a:cubicBezTo>
                    <a:pt x="666" y="650"/>
                    <a:pt x="659" y="657"/>
                    <a:pt x="652" y="664"/>
                  </a:cubicBezTo>
                  <a:cubicBezTo>
                    <a:pt x="649" y="667"/>
                    <a:pt x="645" y="671"/>
                    <a:pt x="642" y="675"/>
                  </a:cubicBezTo>
                  <a:cubicBezTo>
                    <a:pt x="641" y="677"/>
                    <a:pt x="639" y="679"/>
                    <a:pt x="638" y="681"/>
                  </a:cubicBezTo>
                  <a:cubicBezTo>
                    <a:pt x="637" y="684"/>
                    <a:pt x="636" y="686"/>
                    <a:pt x="635" y="688"/>
                  </a:cubicBezTo>
                  <a:cubicBezTo>
                    <a:pt x="634" y="690"/>
                    <a:pt x="634" y="692"/>
                    <a:pt x="633" y="694"/>
                  </a:cubicBezTo>
                  <a:cubicBezTo>
                    <a:pt x="631" y="686"/>
                    <a:pt x="629" y="678"/>
                    <a:pt x="628" y="670"/>
                  </a:cubicBezTo>
                  <a:cubicBezTo>
                    <a:pt x="625" y="654"/>
                    <a:pt x="624" y="638"/>
                    <a:pt x="626" y="623"/>
                  </a:cubicBezTo>
                  <a:cubicBezTo>
                    <a:pt x="627" y="609"/>
                    <a:pt x="633" y="595"/>
                    <a:pt x="638" y="585"/>
                  </a:cubicBezTo>
                  <a:cubicBezTo>
                    <a:pt x="644" y="574"/>
                    <a:pt x="650" y="566"/>
                    <a:pt x="654" y="560"/>
                  </a:cubicBezTo>
                  <a:cubicBezTo>
                    <a:pt x="659" y="555"/>
                    <a:pt x="661" y="552"/>
                    <a:pt x="661" y="552"/>
                  </a:cubicBezTo>
                  <a:cubicBezTo>
                    <a:pt x="661" y="552"/>
                    <a:pt x="658" y="555"/>
                    <a:pt x="654" y="560"/>
                  </a:cubicBezTo>
                  <a:cubicBezTo>
                    <a:pt x="649" y="565"/>
                    <a:pt x="642" y="573"/>
                    <a:pt x="636" y="583"/>
                  </a:cubicBezTo>
                  <a:cubicBezTo>
                    <a:pt x="629" y="594"/>
                    <a:pt x="623" y="607"/>
                    <a:pt x="620" y="622"/>
                  </a:cubicBezTo>
                  <a:cubicBezTo>
                    <a:pt x="619" y="624"/>
                    <a:pt x="619" y="626"/>
                    <a:pt x="618" y="628"/>
                  </a:cubicBezTo>
                  <a:cubicBezTo>
                    <a:pt x="618" y="630"/>
                    <a:pt x="618" y="632"/>
                    <a:pt x="618" y="634"/>
                  </a:cubicBezTo>
                  <a:cubicBezTo>
                    <a:pt x="617" y="638"/>
                    <a:pt x="617" y="642"/>
                    <a:pt x="617" y="646"/>
                  </a:cubicBezTo>
                  <a:cubicBezTo>
                    <a:pt x="617" y="654"/>
                    <a:pt x="617" y="663"/>
                    <a:pt x="618" y="671"/>
                  </a:cubicBezTo>
                  <a:cubicBezTo>
                    <a:pt x="619" y="680"/>
                    <a:pt x="620" y="690"/>
                    <a:pt x="622" y="699"/>
                  </a:cubicBezTo>
                  <a:cubicBezTo>
                    <a:pt x="619" y="697"/>
                    <a:pt x="617" y="694"/>
                    <a:pt x="613" y="692"/>
                  </a:cubicBezTo>
                  <a:cubicBezTo>
                    <a:pt x="609" y="688"/>
                    <a:pt x="604" y="684"/>
                    <a:pt x="599" y="680"/>
                  </a:cubicBezTo>
                  <a:cubicBezTo>
                    <a:pt x="596" y="678"/>
                    <a:pt x="594" y="676"/>
                    <a:pt x="592" y="673"/>
                  </a:cubicBezTo>
                  <a:cubicBezTo>
                    <a:pt x="589" y="671"/>
                    <a:pt x="587" y="669"/>
                    <a:pt x="585" y="666"/>
                  </a:cubicBezTo>
                  <a:cubicBezTo>
                    <a:pt x="577" y="657"/>
                    <a:pt x="571" y="645"/>
                    <a:pt x="569" y="633"/>
                  </a:cubicBezTo>
                  <a:cubicBezTo>
                    <a:pt x="567" y="622"/>
                    <a:pt x="569" y="610"/>
                    <a:pt x="574" y="602"/>
                  </a:cubicBezTo>
                  <a:cubicBezTo>
                    <a:pt x="579" y="593"/>
                    <a:pt x="586" y="588"/>
                    <a:pt x="591" y="585"/>
                  </a:cubicBezTo>
                  <a:cubicBezTo>
                    <a:pt x="596" y="582"/>
                    <a:pt x="599" y="580"/>
                    <a:pt x="599" y="580"/>
                  </a:cubicBezTo>
                  <a:cubicBezTo>
                    <a:pt x="599" y="580"/>
                    <a:pt x="596" y="582"/>
                    <a:pt x="590" y="584"/>
                  </a:cubicBezTo>
                  <a:cubicBezTo>
                    <a:pt x="585" y="587"/>
                    <a:pt x="578" y="592"/>
                    <a:pt x="572" y="600"/>
                  </a:cubicBezTo>
                  <a:cubicBezTo>
                    <a:pt x="566" y="609"/>
                    <a:pt x="562" y="621"/>
                    <a:pt x="564" y="634"/>
                  </a:cubicBezTo>
                  <a:cubicBezTo>
                    <a:pt x="565" y="647"/>
                    <a:pt x="571" y="660"/>
                    <a:pt x="579" y="671"/>
                  </a:cubicBezTo>
                  <a:cubicBezTo>
                    <a:pt x="581" y="674"/>
                    <a:pt x="583" y="677"/>
                    <a:pt x="585" y="680"/>
                  </a:cubicBezTo>
                  <a:cubicBezTo>
                    <a:pt x="587" y="682"/>
                    <a:pt x="590" y="685"/>
                    <a:pt x="592" y="687"/>
                  </a:cubicBezTo>
                  <a:cubicBezTo>
                    <a:pt x="597" y="692"/>
                    <a:pt x="602" y="696"/>
                    <a:pt x="606" y="700"/>
                  </a:cubicBezTo>
                  <a:cubicBezTo>
                    <a:pt x="615" y="709"/>
                    <a:pt x="623" y="717"/>
                    <a:pt x="629" y="724"/>
                  </a:cubicBezTo>
                  <a:cubicBezTo>
                    <a:pt x="631" y="726"/>
                    <a:pt x="633" y="728"/>
                    <a:pt x="634" y="730"/>
                  </a:cubicBezTo>
                  <a:cubicBezTo>
                    <a:pt x="635" y="732"/>
                    <a:pt x="636" y="733"/>
                    <a:pt x="636" y="734"/>
                  </a:cubicBezTo>
                  <a:cubicBezTo>
                    <a:pt x="637" y="735"/>
                    <a:pt x="637" y="735"/>
                    <a:pt x="637" y="735"/>
                  </a:cubicBezTo>
                  <a:cubicBezTo>
                    <a:pt x="610" y="728"/>
                    <a:pt x="581" y="730"/>
                    <a:pt x="555" y="733"/>
                  </a:cubicBezTo>
                  <a:cubicBezTo>
                    <a:pt x="542" y="734"/>
                    <a:pt x="522" y="740"/>
                    <a:pt x="510" y="732"/>
                  </a:cubicBezTo>
                  <a:cubicBezTo>
                    <a:pt x="501" y="726"/>
                    <a:pt x="498" y="712"/>
                    <a:pt x="495" y="703"/>
                  </a:cubicBezTo>
                  <a:cubicBezTo>
                    <a:pt x="487" y="670"/>
                    <a:pt x="485" y="637"/>
                    <a:pt x="492" y="604"/>
                  </a:cubicBezTo>
                  <a:cubicBezTo>
                    <a:pt x="496" y="587"/>
                    <a:pt x="499" y="571"/>
                    <a:pt x="510" y="558"/>
                  </a:cubicBezTo>
                  <a:cubicBezTo>
                    <a:pt x="523" y="543"/>
                    <a:pt x="540" y="533"/>
                    <a:pt x="553" y="519"/>
                  </a:cubicBezTo>
                  <a:cubicBezTo>
                    <a:pt x="559" y="512"/>
                    <a:pt x="564" y="505"/>
                    <a:pt x="567" y="497"/>
                  </a:cubicBezTo>
                  <a:cubicBezTo>
                    <a:pt x="570" y="489"/>
                    <a:pt x="571" y="480"/>
                    <a:pt x="571" y="471"/>
                  </a:cubicBezTo>
                  <a:cubicBezTo>
                    <a:pt x="570" y="466"/>
                    <a:pt x="568" y="464"/>
                    <a:pt x="573" y="460"/>
                  </a:cubicBezTo>
                  <a:cubicBezTo>
                    <a:pt x="577" y="457"/>
                    <a:pt x="581" y="453"/>
                    <a:pt x="584" y="449"/>
                  </a:cubicBezTo>
                  <a:cubicBezTo>
                    <a:pt x="609" y="419"/>
                    <a:pt x="610" y="377"/>
                    <a:pt x="628" y="344"/>
                  </a:cubicBezTo>
                  <a:cubicBezTo>
                    <a:pt x="607" y="377"/>
                    <a:pt x="603" y="431"/>
                    <a:pt x="568" y="453"/>
                  </a:cubicBezTo>
                  <a:cubicBezTo>
                    <a:pt x="562" y="427"/>
                    <a:pt x="550" y="402"/>
                    <a:pt x="547" y="376"/>
                  </a:cubicBezTo>
                  <a:cubicBezTo>
                    <a:pt x="544" y="351"/>
                    <a:pt x="557" y="336"/>
                    <a:pt x="580" y="327"/>
                  </a:cubicBezTo>
                  <a:cubicBezTo>
                    <a:pt x="556" y="335"/>
                    <a:pt x="541" y="350"/>
                    <a:pt x="543" y="376"/>
                  </a:cubicBezTo>
                  <a:cubicBezTo>
                    <a:pt x="544" y="405"/>
                    <a:pt x="556" y="432"/>
                    <a:pt x="559" y="461"/>
                  </a:cubicBezTo>
                  <a:cubicBezTo>
                    <a:pt x="560" y="466"/>
                    <a:pt x="562" y="492"/>
                    <a:pt x="553" y="488"/>
                  </a:cubicBezTo>
                  <a:cubicBezTo>
                    <a:pt x="540" y="483"/>
                    <a:pt x="532" y="472"/>
                    <a:pt x="523" y="462"/>
                  </a:cubicBezTo>
                  <a:cubicBezTo>
                    <a:pt x="505" y="442"/>
                    <a:pt x="493" y="419"/>
                    <a:pt x="501" y="392"/>
                  </a:cubicBezTo>
                  <a:cubicBezTo>
                    <a:pt x="493" y="412"/>
                    <a:pt x="497" y="432"/>
                    <a:pt x="508" y="451"/>
                  </a:cubicBezTo>
                  <a:cubicBezTo>
                    <a:pt x="517" y="466"/>
                    <a:pt x="534" y="492"/>
                    <a:pt x="553" y="497"/>
                  </a:cubicBezTo>
                  <a:cubicBezTo>
                    <a:pt x="544" y="512"/>
                    <a:pt x="526" y="522"/>
                    <a:pt x="512" y="532"/>
                  </a:cubicBezTo>
                  <a:cubicBezTo>
                    <a:pt x="504" y="538"/>
                    <a:pt x="498" y="545"/>
                    <a:pt x="492" y="552"/>
                  </a:cubicBezTo>
                  <a:cubicBezTo>
                    <a:pt x="492" y="551"/>
                    <a:pt x="492" y="549"/>
                    <a:pt x="491" y="547"/>
                  </a:cubicBezTo>
                  <a:cubicBezTo>
                    <a:pt x="491" y="544"/>
                    <a:pt x="491" y="542"/>
                    <a:pt x="490" y="539"/>
                  </a:cubicBezTo>
                  <a:cubicBezTo>
                    <a:pt x="490" y="537"/>
                    <a:pt x="489" y="534"/>
                    <a:pt x="488" y="531"/>
                  </a:cubicBezTo>
                  <a:cubicBezTo>
                    <a:pt x="487" y="526"/>
                    <a:pt x="485" y="521"/>
                    <a:pt x="484" y="515"/>
                  </a:cubicBezTo>
                  <a:cubicBezTo>
                    <a:pt x="482" y="510"/>
                    <a:pt x="480" y="505"/>
                    <a:pt x="479" y="499"/>
                  </a:cubicBezTo>
                  <a:cubicBezTo>
                    <a:pt x="477" y="494"/>
                    <a:pt x="476" y="488"/>
                    <a:pt x="474" y="483"/>
                  </a:cubicBezTo>
                  <a:cubicBezTo>
                    <a:pt x="472" y="477"/>
                    <a:pt x="471" y="471"/>
                    <a:pt x="470" y="465"/>
                  </a:cubicBezTo>
                  <a:cubicBezTo>
                    <a:pt x="464" y="441"/>
                    <a:pt x="459" y="414"/>
                    <a:pt x="456" y="388"/>
                  </a:cubicBezTo>
                  <a:cubicBezTo>
                    <a:pt x="455" y="379"/>
                    <a:pt x="456" y="360"/>
                    <a:pt x="458" y="353"/>
                  </a:cubicBezTo>
                  <a:cubicBezTo>
                    <a:pt x="461" y="347"/>
                    <a:pt x="464" y="338"/>
                    <a:pt x="469" y="327"/>
                  </a:cubicBezTo>
                  <a:cubicBezTo>
                    <a:pt x="474" y="317"/>
                    <a:pt x="480" y="304"/>
                    <a:pt x="487" y="292"/>
                  </a:cubicBezTo>
                  <a:cubicBezTo>
                    <a:pt x="491" y="286"/>
                    <a:pt x="495" y="280"/>
                    <a:pt x="500" y="274"/>
                  </a:cubicBezTo>
                  <a:cubicBezTo>
                    <a:pt x="504" y="269"/>
                    <a:pt x="510" y="263"/>
                    <a:pt x="516" y="260"/>
                  </a:cubicBezTo>
                  <a:cubicBezTo>
                    <a:pt x="529" y="253"/>
                    <a:pt x="545" y="250"/>
                    <a:pt x="558" y="241"/>
                  </a:cubicBezTo>
                  <a:cubicBezTo>
                    <a:pt x="565" y="237"/>
                    <a:pt x="570" y="232"/>
                    <a:pt x="574" y="226"/>
                  </a:cubicBezTo>
                  <a:cubicBezTo>
                    <a:pt x="575" y="225"/>
                    <a:pt x="576" y="223"/>
                    <a:pt x="577" y="222"/>
                  </a:cubicBezTo>
                  <a:cubicBezTo>
                    <a:pt x="578" y="220"/>
                    <a:pt x="579" y="219"/>
                    <a:pt x="580" y="217"/>
                  </a:cubicBezTo>
                  <a:cubicBezTo>
                    <a:pt x="582" y="215"/>
                    <a:pt x="583" y="212"/>
                    <a:pt x="584" y="209"/>
                  </a:cubicBezTo>
                  <a:cubicBezTo>
                    <a:pt x="589" y="198"/>
                    <a:pt x="592" y="189"/>
                    <a:pt x="593" y="182"/>
                  </a:cubicBezTo>
                  <a:cubicBezTo>
                    <a:pt x="595" y="175"/>
                    <a:pt x="596" y="171"/>
                    <a:pt x="596" y="171"/>
                  </a:cubicBezTo>
                  <a:cubicBezTo>
                    <a:pt x="596" y="171"/>
                    <a:pt x="595" y="175"/>
                    <a:pt x="593" y="182"/>
                  </a:cubicBezTo>
                  <a:cubicBezTo>
                    <a:pt x="590" y="188"/>
                    <a:pt x="587" y="197"/>
                    <a:pt x="581" y="208"/>
                  </a:cubicBezTo>
                  <a:cubicBezTo>
                    <a:pt x="580" y="210"/>
                    <a:pt x="578" y="213"/>
                    <a:pt x="577" y="215"/>
                  </a:cubicBezTo>
                  <a:cubicBezTo>
                    <a:pt x="576" y="217"/>
                    <a:pt x="575" y="218"/>
                    <a:pt x="574" y="219"/>
                  </a:cubicBezTo>
                  <a:cubicBezTo>
                    <a:pt x="573" y="221"/>
                    <a:pt x="572" y="222"/>
                    <a:pt x="571" y="223"/>
                  </a:cubicBezTo>
                  <a:cubicBezTo>
                    <a:pt x="567" y="228"/>
                    <a:pt x="561" y="233"/>
                    <a:pt x="555" y="236"/>
                  </a:cubicBezTo>
                  <a:cubicBezTo>
                    <a:pt x="549" y="239"/>
                    <a:pt x="542" y="242"/>
                    <a:pt x="534" y="244"/>
                  </a:cubicBezTo>
                  <a:cubicBezTo>
                    <a:pt x="527" y="246"/>
                    <a:pt x="519" y="248"/>
                    <a:pt x="511" y="251"/>
                  </a:cubicBezTo>
                  <a:cubicBezTo>
                    <a:pt x="503" y="255"/>
                    <a:pt x="497" y="261"/>
                    <a:pt x="491" y="266"/>
                  </a:cubicBezTo>
                  <a:cubicBezTo>
                    <a:pt x="485" y="272"/>
                    <a:pt x="480" y="278"/>
                    <a:pt x="476" y="285"/>
                  </a:cubicBezTo>
                  <a:cubicBezTo>
                    <a:pt x="467" y="297"/>
                    <a:pt x="460" y="309"/>
                    <a:pt x="454" y="320"/>
                  </a:cubicBezTo>
                  <a:cubicBezTo>
                    <a:pt x="453" y="322"/>
                    <a:pt x="452" y="324"/>
                    <a:pt x="452" y="325"/>
                  </a:cubicBezTo>
                  <a:cubicBezTo>
                    <a:pt x="452" y="320"/>
                    <a:pt x="452" y="315"/>
                    <a:pt x="452" y="310"/>
                  </a:cubicBezTo>
                  <a:cubicBezTo>
                    <a:pt x="453" y="285"/>
                    <a:pt x="457" y="262"/>
                    <a:pt x="462" y="242"/>
                  </a:cubicBezTo>
                  <a:cubicBezTo>
                    <a:pt x="467" y="223"/>
                    <a:pt x="475" y="208"/>
                    <a:pt x="480" y="197"/>
                  </a:cubicBezTo>
                  <a:cubicBezTo>
                    <a:pt x="486" y="187"/>
                    <a:pt x="490" y="182"/>
                    <a:pt x="490" y="182"/>
                  </a:cubicBezTo>
                  <a:cubicBezTo>
                    <a:pt x="490" y="182"/>
                    <a:pt x="486" y="187"/>
                    <a:pt x="479" y="197"/>
                  </a:cubicBezTo>
                  <a:cubicBezTo>
                    <a:pt x="473" y="207"/>
                    <a:pt x="464" y="221"/>
                    <a:pt x="457" y="241"/>
                  </a:cubicBezTo>
                  <a:cubicBezTo>
                    <a:pt x="451" y="259"/>
                    <a:pt x="445" y="280"/>
                    <a:pt x="442" y="304"/>
                  </a:cubicBezTo>
                  <a:cubicBezTo>
                    <a:pt x="437" y="294"/>
                    <a:pt x="430" y="281"/>
                    <a:pt x="424" y="268"/>
                  </a:cubicBezTo>
                  <a:cubicBezTo>
                    <a:pt x="421" y="261"/>
                    <a:pt x="418" y="254"/>
                    <a:pt x="416" y="247"/>
                  </a:cubicBezTo>
                  <a:cubicBezTo>
                    <a:pt x="414" y="240"/>
                    <a:pt x="413" y="233"/>
                    <a:pt x="412" y="228"/>
                  </a:cubicBezTo>
                  <a:cubicBezTo>
                    <a:pt x="412" y="225"/>
                    <a:pt x="412" y="222"/>
                    <a:pt x="411" y="220"/>
                  </a:cubicBezTo>
                  <a:cubicBezTo>
                    <a:pt x="411" y="217"/>
                    <a:pt x="411" y="215"/>
                    <a:pt x="411" y="214"/>
                  </a:cubicBezTo>
                  <a:cubicBezTo>
                    <a:pt x="411" y="210"/>
                    <a:pt x="411" y="208"/>
                    <a:pt x="411" y="208"/>
                  </a:cubicBezTo>
                  <a:cubicBezTo>
                    <a:pt x="411" y="208"/>
                    <a:pt x="411" y="210"/>
                    <a:pt x="411" y="214"/>
                  </a:cubicBezTo>
                  <a:cubicBezTo>
                    <a:pt x="411" y="215"/>
                    <a:pt x="410" y="217"/>
                    <a:pt x="410" y="220"/>
                  </a:cubicBezTo>
                  <a:cubicBezTo>
                    <a:pt x="410" y="222"/>
                    <a:pt x="410" y="225"/>
                    <a:pt x="411" y="228"/>
                  </a:cubicBezTo>
                  <a:cubicBezTo>
                    <a:pt x="411" y="234"/>
                    <a:pt x="412" y="240"/>
                    <a:pt x="413" y="248"/>
                  </a:cubicBezTo>
                  <a:cubicBezTo>
                    <a:pt x="415" y="255"/>
                    <a:pt x="417" y="262"/>
                    <a:pt x="420" y="270"/>
                  </a:cubicBezTo>
                  <a:cubicBezTo>
                    <a:pt x="425" y="284"/>
                    <a:pt x="432" y="299"/>
                    <a:pt x="436" y="309"/>
                  </a:cubicBezTo>
                  <a:cubicBezTo>
                    <a:pt x="438" y="315"/>
                    <a:pt x="439" y="319"/>
                    <a:pt x="440" y="323"/>
                  </a:cubicBezTo>
                  <a:cubicBezTo>
                    <a:pt x="440" y="323"/>
                    <a:pt x="440" y="323"/>
                    <a:pt x="440" y="323"/>
                  </a:cubicBezTo>
                  <a:cubicBezTo>
                    <a:pt x="439" y="338"/>
                    <a:pt x="439" y="357"/>
                    <a:pt x="439" y="357"/>
                  </a:cubicBezTo>
                  <a:cubicBezTo>
                    <a:pt x="439" y="367"/>
                    <a:pt x="439" y="378"/>
                    <a:pt x="439" y="389"/>
                  </a:cubicBezTo>
                  <a:cubicBezTo>
                    <a:pt x="441" y="417"/>
                    <a:pt x="444" y="444"/>
                    <a:pt x="447" y="469"/>
                  </a:cubicBezTo>
                  <a:cubicBezTo>
                    <a:pt x="448" y="475"/>
                    <a:pt x="449" y="482"/>
                    <a:pt x="450" y="488"/>
                  </a:cubicBezTo>
                  <a:cubicBezTo>
                    <a:pt x="452" y="494"/>
                    <a:pt x="453" y="500"/>
                    <a:pt x="454" y="506"/>
                  </a:cubicBezTo>
                  <a:cubicBezTo>
                    <a:pt x="455" y="512"/>
                    <a:pt x="457" y="517"/>
                    <a:pt x="458" y="522"/>
                  </a:cubicBezTo>
                  <a:cubicBezTo>
                    <a:pt x="459" y="527"/>
                    <a:pt x="460" y="532"/>
                    <a:pt x="461" y="537"/>
                  </a:cubicBezTo>
                  <a:cubicBezTo>
                    <a:pt x="461" y="539"/>
                    <a:pt x="462" y="541"/>
                    <a:pt x="462" y="544"/>
                  </a:cubicBezTo>
                  <a:cubicBezTo>
                    <a:pt x="462" y="545"/>
                    <a:pt x="462" y="547"/>
                    <a:pt x="462" y="549"/>
                  </a:cubicBezTo>
                  <a:cubicBezTo>
                    <a:pt x="453" y="534"/>
                    <a:pt x="439" y="521"/>
                    <a:pt x="423" y="513"/>
                  </a:cubicBezTo>
                  <a:cubicBezTo>
                    <a:pt x="404" y="503"/>
                    <a:pt x="385" y="495"/>
                    <a:pt x="369" y="480"/>
                  </a:cubicBezTo>
                  <a:cubicBezTo>
                    <a:pt x="358" y="470"/>
                    <a:pt x="357" y="455"/>
                    <a:pt x="354" y="442"/>
                  </a:cubicBezTo>
                  <a:cubicBezTo>
                    <a:pt x="351" y="434"/>
                    <a:pt x="352" y="433"/>
                    <a:pt x="355" y="426"/>
                  </a:cubicBezTo>
                  <a:cubicBezTo>
                    <a:pt x="359" y="419"/>
                    <a:pt x="361" y="412"/>
                    <a:pt x="362" y="404"/>
                  </a:cubicBezTo>
                  <a:cubicBezTo>
                    <a:pt x="367" y="375"/>
                    <a:pt x="358" y="346"/>
                    <a:pt x="342" y="321"/>
                  </a:cubicBezTo>
                  <a:cubicBezTo>
                    <a:pt x="360" y="353"/>
                    <a:pt x="366" y="393"/>
                    <a:pt x="348" y="425"/>
                  </a:cubicBezTo>
                  <a:cubicBezTo>
                    <a:pt x="335" y="396"/>
                    <a:pt x="312" y="376"/>
                    <a:pt x="282" y="368"/>
                  </a:cubicBezTo>
                  <a:cubicBezTo>
                    <a:pt x="295" y="373"/>
                    <a:pt x="307" y="379"/>
                    <a:pt x="318" y="389"/>
                  </a:cubicBezTo>
                  <a:cubicBezTo>
                    <a:pt x="324" y="394"/>
                    <a:pt x="329" y="401"/>
                    <a:pt x="333" y="408"/>
                  </a:cubicBezTo>
                  <a:cubicBezTo>
                    <a:pt x="336" y="412"/>
                    <a:pt x="338" y="416"/>
                    <a:pt x="339" y="420"/>
                  </a:cubicBezTo>
                  <a:cubicBezTo>
                    <a:pt x="342" y="426"/>
                    <a:pt x="344" y="428"/>
                    <a:pt x="338" y="431"/>
                  </a:cubicBezTo>
                  <a:cubicBezTo>
                    <a:pt x="307" y="444"/>
                    <a:pt x="259" y="430"/>
                    <a:pt x="239" y="404"/>
                  </a:cubicBezTo>
                  <a:cubicBezTo>
                    <a:pt x="259" y="434"/>
                    <a:pt x="312" y="452"/>
                    <a:pt x="345" y="436"/>
                  </a:cubicBezTo>
                  <a:cubicBezTo>
                    <a:pt x="351" y="458"/>
                    <a:pt x="350" y="479"/>
                    <a:pt x="368" y="495"/>
                  </a:cubicBezTo>
                  <a:cubicBezTo>
                    <a:pt x="348" y="504"/>
                    <a:pt x="330" y="509"/>
                    <a:pt x="307" y="505"/>
                  </a:cubicBezTo>
                  <a:cubicBezTo>
                    <a:pt x="294" y="503"/>
                    <a:pt x="281" y="500"/>
                    <a:pt x="268" y="497"/>
                  </a:cubicBezTo>
                  <a:cubicBezTo>
                    <a:pt x="261" y="496"/>
                    <a:pt x="255" y="495"/>
                    <a:pt x="249" y="494"/>
                  </a:cubicBezTo>
                  <a:cubicBezTo>
                    <a:pt x="246" y="489"/>
                    <a:pt x="243" y="485"/>
                    <a:pt x="239" y="481"/>
                  </a:cubicBezTo>
                  <a:cubicBezTo>
                    <a:pt x="208" y="442"/>
                    <a:pt x="155" y="427"/>
                    <a:pt x="108" y="443"/>
                  </a:cubicBezTo>
                  <a:cubicBezTo>
                    <a:pt x="157" y="430"/>
                    <a:pt x="208" y="450"/>
                    <a:pt x="235" y="491"/>
                  </a:cubicBezTo>
                  <a:cubicBezTo>
                    <a:pt x="207" y="488"/>
                    <a:pt x="182" y="489"/>
                    <a:pt x="156" y="497"/>
                  </a:cubicBezTo>
                  <a:cubicBezTo>
                    <a:pt x="140" y="502"/>
                    <a:pt x="125" y="509"/>
                    <a:pt x="110" y="516"/>
                  </a:cubicBezTo>
                  <a:cubicBezTo>
                    <a:pt x="110" y="516"/>
                    <a:pt x="110" y="516"/>
                    <a:pt x="110" y="516"/>
                  </a:cubicBezTo>
                  <a:cubicBezTo>
                    <a:pt x="110" y="516"/>
                    <a:pt x="110" y="516"/>
                    <a:pt x="110" y="516"/>
                  </a:cubicBezTo>
                  <a:cubicBezTo>
                    <a:pt x="108" y="517"/>
                    <a:pt x="105" y="518"/>
                    <a:pt x="105" y="519"/>
                  </a:cubicBezTo>
                  <a:cubicBezTo>
                    <a:pt x="105" y="519"/>
                    <a:pt x="105" y="519"/>
                    <a:pt x="105" y="519"/>
                  </a:cubicBezTo>
                  <a:cubicBezTo>
                    <a:pt x="105" y="519"/>
                    <a:pt x="97" y="519"/>
                    <a:pt x="92" y="524"/>
                  </a:cubicBezTo>
                  <a:cubicBezTo>
                    <a:pt x="87" y="529"/>
                    <a:pt x="87" y="537"/>
                    <a:pt x="87" y="537"/>
                  </a:cubicBezTo>
                  <a:cubicBezTo>
                    <a:pt x="87" y="537"/>
                    <a:pt x="95" y="537"/>
                    <a:pt x="100" y="532"/>
                  </a:cubicBezTo>
                  <a:cubicBezTo>
                    <a:pt x="104" y="528"/>
                    <a:pt x="105" y="521"/>
                    <a:pt x="105" y="519"/>
                  </a:cubicBezTo>
                  <a:cubicBezTo>
                    <a:pt x="106" y="519"/>
                    <a:pt x="108" y="518"/>
                    <a:pt x="109" y="518"/>
                  </a:cubicBezTo>
                  <a:cubicBezTo>
                    <a:pt x="108" y="519"/>
                    <a:pt x="108" y="522"/>
                    <a:pt x="108" y="525"/>
                  </a:cubicBezTo>
                  <a:cubicBezTo>
                    <a:pt x="109" y="529"/>
                    <a:pt x="114" y="532"/>
                    <a:pt x="114" y="532"/>
                  </a:cubicBezTo>
                  <a:cubicBezTo>
                    <a:pt x="114" y="532"/>
                    <a:pt x="117" y="528"/>
                    <a:pt x="116" y="523"/>
                  </a:cubicBezTo>
                  <a:cubicBezTo>
                    <a:pt x="115" y="520"/>
                    <a:pt x="113" y="518"/>
                    <a:pt x="111" y="517"/>
                  </a:cubicBezTo>
                  <a:cubicBezTo>
                    <a:pt x="130" y="509"/>
                    <a:pt x="150" y="502"/>
                    <a:pt x="170" y="499"/>
                  </a:cubicBezTo>
                  <a:cubicBezTo>
                    <a:pt x="203" y="493"/>
                    <a:pt x="235" y="500"/>
                    <a:pt x="267" y="509"/>
                  </a:cubicBezTo>
                  <a:cubicBezTo>
                    <a:pt x="245" y="525"/>
                    <a:pt x="221" y="540"/>
                    <a:pt x="194" y="546"/>
                  </a:cubicBezTo>
                  <a:cubicBezTo>
                    <a:pt x="159" y="555"/>
                    <a:pt x="120" y="548"/>
                    <a:pt x="89" y="571"/>
                  </a:cubicBezTo>
                  <a:cubicBezTo>
                    <a:pt x="121" y="550"/>
                    <a:pt x="160" y="560"/>
                    <a:pt x="196" y="553"/>
                  </a:cubicBezTo>
                  <a:cubicBezTo>
                    <a:pt x="224" y="548"/>
                    <a:pt x="255" y="534"/>
                    <a:pt x="279" y="516"/>
                  </a:cubicBezTo>
                  <a:cubicBezTo>
                    <a:pt x="283" y="513"/>
                    <a:pt x="287" y="515"/>
                    <a:pt x="292" y="516"/>
                  </a:cubicBezTo>
                  <a:cubicBezTo>
                    <a:pt x="302" y="519"/>
                    <a:pt x="312" y="522"/>
                    <a:pt x="322" y="523"/>
                  </a:cubicBezTo>
                  <a:cubicBezTo>
                    <a:pt x="336" y="524"/>
                    <a:pt x="350" y="522"/>
                    <a:pt x="363" y="518"/>
                  </a:cubicBezTo>
                  <a:cubicBezTo>
                    <a:pt x="370" y="515"/>
                    <a:pt x="376" y="512"/>
                    <a:pt x="383" y="511"/>
                  </a:cubicBezTo>
                  <a:cubicBezTo>
                    <a:pt x="391" y="510"/>
                    <a:pt x="395" y="514"/>
                    <a:pt x="402" y="517"/>
                  </a:cubicBezTo>
                  <a:cubicBezTo>
                    <a:pt x="417" y="526"/>
                    <a:pt x="431" y="534"/>
                    <a:pt x="441" y="548"/>
                  </a:cubicBezTo>
                  <a:cubicBezTo>
                    <a:pt x="407" y="538"/>
                    <a:pt x="370" y="546"/>
                    <a:pt x="342" y="567"/>
                  </a:cubicBezTo>
                  <a:cubicBezTo>
                    <a:pt x="316" y="587"/>
                    <a:pt x="285" y="594"/>
                    <a:pt x="254" y="605"/>
                  </a:cubicBezTo>
                  <a:cubicBezTo>
                    <a:pt x="272" y="600"/>
                    <a:pt x="291" y="596"/>
                    <a:pt x="309" y="591"/>
                  </a:cubicBezTo>
                  <a:cubicBezTo>
                    <a:pt x="331" y="584"/>
                    <a:pt x="348" y="568"/>
                    <a:pt x="369" y="560"/>
                  </a:cubicBezTo>
                  <a:cubicBezTo>
                    <a:pt x="349" y="604"/>
                    <a:pt x="314" y="630"/>
                    <a:pt x="272" y="651"/>
                  </a:cubicBezTo>
                  <a:cubicBezTo>
                    <a:pt x="302" y="639"/>
                    <a:pt x="331" y="624"/>
                    <a:pt x="353" y="599"/>
                  </a:cubicBezTo>
                  <a:cubicBezTo>
                    <a:pt x="363" y="588"/>
                    <a:pt x="372" y="575"/>
                    <a:pt x="379" y="561"/>
                  </a:cubicBezTo>
                  <a:cubicBezTo>
                    <a:pt x="386" y="549"/>
                    <a:pt x="418" y="555"/>
                    <a:pt x="430" y="558"/>
                  </a:cubicBezTo>
                  <a:cubicBezTo>
                    <a:pt x="437" y="560"/>
                    <a:pt x="444" y="563"/>
                    <a:pt x="450" y="568"/>
                  </a:cubicBezTo>
                  <a:cubicBezTo>
                    <a:pt x="456" y="572"/>
                    <a:pt x="457" y="584"/>
                    <a:pt x="459" y="590"/>
                  </a:cubicBezTo>
                  <a:cubicBezTo>
                    <a:pt x="459" y="590"/>
                    <a:pt x="460" y="599"/>
                    <a:pt x="460" y="599"/>
                  </a:cubicBezTo>
                  <a:cubicBezTo>
                    <a:pt x="462" y="616"/>
                    <a:pt x="463" y="634"/>
                    <a:pt x="462" y="651"/>
                  </a:cubicBezTo>
                  <a:cubicBezTo>
                    <a:pt x="461" y="678"/>
                    <a:pt x="466" y="706"/>
                    <a:pt x="473" y="731"/>
                  </a:cubicBezTo>
                  <a:cubicBezTo>
                    <a:pt x="496" y="805"/>
                    <a:pt x="601" y="741"/>
                    <a:pt x="646" y="785"/>
                  </a:cubicBezTo>
                  <a:cubicBezTo>
                    <a:pt x="669" y="808"/>
                    <a:pt x="688" y="834"/>
                    <a:pt x="711" y="856"/>
                  </a:cubicBezTo>
                  <a:cubicBezTo>
                    <a:pt x="728" y="872"/>
                    <a:pt x="748" y="882"/>
                    <a:pt x="768" y="891"/>
                  </a:cubicBezTo>
                  <a:cubicBezTo>
                    <a:pt x="816" y="913"/>
                    <a:pt x="867" y="930"/>
                    <a:pt x="900" y="974"/>
                  </a:cubicBezTo>
                  <a:cubicBezTo>
                    <a:pt x="854" y="939"/>
                    <a:pt x="798" y="924"/>
                    <a:pt x="742" y="926"/>
                  </a:cubicBezTo>
                  <a:cubicBezTo>
                    <a:pt x="728" y="926"/>
                    <a:pt x="715" y="927"/>
                    <a:pt x="701" y="929"/>
                  </a:cubicBezTo>
                  <a:cubicBezTo>
                    <a:pt x="693" y="930"/>
                    <a:pt x="686" y="931"/>
                    <a:pt x="678" y="932"/>
                  </a:cubicBezTo>
                  <a:cubicBezTo>
                    <a:pt x="674" y="927"/>
                    <a:pt x="670" y="921"/>
                    <a:pt x="667" y="916"/>
                  </a:cubicBezTo>
                  <a:cubicBezTo>
                    <a:pt x="651" y="895"/>
                    <a:pt x="632" y="870"/>
                    <a:pt x="606" y="861"/>
                  </a:cubicBezTo>
                  <a:cubicBezTo>
                    <a:pt x="579" y="853"/>
                    <a:pt x="551" y="861"/>
                    <a:pt x="524" y="862"/>
                  </a:cubicBezTo>
                  <a:cubicBezTo>
                    <a:pt x="496" y="864"/>
                    <a:pt x="465" y="854"/>
                    <a:pt x="440" y="843"/>
                  </a:cubicBezTo>
                  <a:cubicBezTo>
                    <a:pt x="435" y="841"/>
                    <a:pt x="415" y="835"/>
                    <a:pt x="414" y="829"/>
                  </a:cubicBezTo>
                  <a:cubicBezTo>
                    <a:pt x="413" y="818"/>
                    <a:pt x="411" y="807"/>
                    <a:pt x="405" y="798"/>
                  </a:cubicBezTo>
                  <a:cubicBezTo>
                    <a:pt x="390" y="778"/>
                    <a:pt x="373" y="760"/>
                    <a:pt x="350" y="751"/>
                  </a:cubicBezTo>
                  <a:cubicBezTo>
                    <a:pt x="364" y="757"/>
                    <a:pt x="375" y="766"/>
                    <a:pt x="384" y="778"/>
                  </a:cubicBezTo>
                  <a:cubicBezTo>
                    <a:pt x="395" y="791"/>
                    <a:pt x="409" y="809"/>
                    <a:pt x="409" y="827"/>
                  </a:cubicBezTo>
                  <a:cubicBezTo>
                    <a:pt x="378" y="809"/>
                    <a:pt x="350" y="788"/>
                    <a:pt x="317" y="775"/>
                  </a:cubicBezTo>
                  <a:cubicBezTo>
                    <a:pt x="288" y="764"/>
                    <a:pt x="260" y="760"/>
                    <a:pt x="230" y="760"/>
                  </a:cubicBezTo>
                  <a:cubicBezTo>
                    <a:pt x="272" y="763"/>
                    <a:pt x="310" y="775"/>
                    <a:pt x="346" y="799"/>
                  </a:cubicBezTo>
                  <a:cubicBezTo>
                    <a:pt x="365" y="811"/>
                    <a:pt x="382" y="825"/>
                    <a:pt x="400" y="838"/>
                  </a:cubicBezTo>
                  <a:cubicBezTo>
                    <a:pt x="421" y="851"/>
                    <a:pt x="443" y="863"/>
                    <a:pt x="467" y="872"/>
                  </a:cubicBezTo>
                  <a:cubicBezTo>
                    <a:pt x="421" y="881"/>
                    <a:pt x="378" y="894"/>
                    <a:pt x="332" y="876"/>
                  </a:cubicBezTo>
                  <a:cubicBezTo>
                    <a:pt x="356" y="888"/>
                    <a:pt x="379" y="891"/>
                    <a:pt x="405" y="889"/>
                  </a:cubicBezTo>
                  <a:cubicBezTo>
                    <a:pt x="421" y="888"/>
                    <a:pt x="437" y="885"/>
                    <a:pt x="452" y="883"/>
                  </a:cubicBezTo>
                  <a:cubicBezTo>
                    <a:pt x="465" y="881"/>
                    <a:pt x="481" y="876"/>
                    <a:pt x="494" y="880"/>
                  </a:cubicBezTo>
                  <a:cubicBezTo>
                    <a:pt x="523" y="888"/>
                    <a:pt x="552" y="879"/>
                    <a:pt x="582" y="883"/>
                  </a:cubicBezTo>
                  <a:cubicBezTo>
                    <a:pt x="611" y="886"/>
                    <a:pt x="629" y="915"/>
                    <a:pt x="643" y="938"/>
                  </a:cubicBezTo>
                  <a:cubicBezTo>
                    <a:pt x="612" y="945"/>
                    <a:pt x="581" y="955"/>
                    <a:pt x="553" y="971"/>
                  </a:cubicBezTo>
                  <a:cubicBezTo>
                    <a:pt x="539" y="979"/>
                    <a:pt x="521" y="1001"/>
                    <a:pt x="504" y="999"/>
                  </a:cubicBezTo>
                  <a:cubicBezTo>
                    <a:pt x="487" y="996"/>
                    <a:pt x="470" y="985"/>
                    <a:pt x="456" y="977"/>
                  </a:cubicBezTo>
                  <a:cubicBezTo>
                    <a:pt x="428" y="961"/>
                    <a:pt x="399" y="946"/>
                    <a:pt x="370" y="932"/>
                  </a:cubicBezTo>
                  <a:cubicBezTo>
                    <a:pt x="359" y="927"/>
                    <a:pt x="348" y="922"/>
                    <a:pt x="336" y="920"/>
                  </a:cubicBezTo>
                  <a:cubicBezTo>
                    <a:pt x="328" y="918"/>
                    <a:pt x="329" y="918"/>
                    <a:pt x="324" y="913"/>
                  </a:cubicBezTo>
                  <a:cubicBezTo>
                    <a:pt x="320" y="906"/>
                    <a:pt x="313" y="902"/>
                    <a:pt x="307" y="899"/>
                  </a:cubicBezTo>
                  <a:cubicBezTo>
                    <a:pt x="295" y="894"/>
                    <a:pt x="282" y="891"/>
                    <a:pt x="274" y="880"/>
                  </a:cubicBezTo>
                  <a:cubicBezTo>
                    <a:pt x="267" y="872"/>
                    <a:pt x="264" y="861"/>
                    <a:pt x="260" y="851"/>
                  </a:cubicBezTo>
                  <a:cubicBezTo>
                    <a:pt x="258" y="846"/>
                    <a:pt x="256" y="840"/>
                    <a:pt x="253" y="835"/>
                  </a:cubicBezTo>
                  <a:cubicBezTo>
                    <a:pt x="252" y="833"/>
                    <a:pt x="251" y="831"/>
                    <a:pt x="249" y="829"/>
                  </a:cubicBezTo>
                  <a:cubicBezTo>
                    <a:pt x="247" y="827"/>
                    <a:pt x="246" y="825"/>
                    <a:pt x="244" y="823"/>
                  </a:cubicBezTo>
                  <a:cubicBezTo>
                    <a:pt x="240" y="820"/>
                    <a:pt x="241" y="817"/>
                    <a:pt x="239" y="813"/>
                  </a:cubicBezTo>
                  <a:cubicBezTo>
                    <a:pt x="226" y="790"/>
                    <a:pt x="200" y="772"/>
                    <a:pt x="175" y="765"/>
                  </a:cubicBezTo>
                  <a:cubicBezTo>
                    <a:pt x="198" y="773"/>
                    <a:pt x="224" y="792"/>
                    <a:pt x="234" y="816"/>
                  </a:cubicBezTo>
                  <a:cubicBezTo>
                    <a:pt x="220" y="807"/>
                    <a:pt x="204" y="805"/>
                    <a:pt x="188" y="802"/>
                  </a:cubicBezTo>
                  <a:cubicBezTo>
                    <a:pt x="160" y="796"/>
                    <a:pt x="132" y="791"/>
                    <a:pt x="103" y="788"/>
                  </a:cubicBezTo>
                  <a:cubicBezTo>
                    <a:pt x="130" y="792"/>
                    <a:pt x="156" y="799"/>
                    <a:pt x="182" y="806"/>
                  </a:cubicBezTo>
                  <a:cubicBezTo>
                    <a:pt x="193" y="809"/>
                    <a:pt x="203" y="811"/>
                    <a:pt x="214" y="815"/>
                  </a:cubicBezTo>
                  <a:cubicBezTo>
                    <a:pt x="233" y="823"/>
                    <a:pt x="243" y="836"/>
                    <a:pt x="250" y="856"/>
                  </a:cubicBezTo>
                  <a:cubicBezTo>
                    <a:pt x="254" y="868"/>
                    <a:pt x="256" y="879"/>
                    <a:pt x="263" y="890"/>
                  </a:cubicBezTo>
                  <a:cubicBezTo>
                    <a:pt x="265" y="893"/>
                    <a:pt x="276" y="903"/>
                    <a:pt x="277" y="903"/>
                  </a:cubicBezTo>
                  <a:cubicBezTo>
                    <a:pt x="284" y="907"/>
                    <a:pt x="291" y="910"/>
                    <a:pt x="298" y="913"/>
                  </a:cubicBezTo>
                  <a:cubicBezTo>
                    <a:pt x="247" y="909"/>
                    <a:pt x="197" y="918"/>
                    <a:pt x="147" y="927"/>
                  </a:cubicBezTo>
                  <a:cubicBezTo>
                    <a:pt x="197" y="921"/>
                    <a:pt x="248" y="915"/>
                    <a:pt x="298" y="923"/>
                  </a:cubicBezTo>
                  <a:cubicBezTo>
                    <a:pt x="351" y="932"/>
                    <a:pt x="398" y="963"/>
                    <a:pt x="441" y="993"/>
                  </a:cubicBezTo>
                  <a:cubicBezTo>
                    <a:pt x="401" y="1008"/>
                    <a:pt x="352" y="1078"/>
                    <a:pt x="307" y="1041"/>
                  </a:cubicBezTo>
                  <a:cubicBezTo>
                    <a:pt x="299" y="1035"/>
                    <a:pt x="292" y="1028"/>
                    <a:pt x="283" y="1023"/>
                  </a:cubicBezTo>
                  <a:cubicBezTo>
                    <a:pt x="268" y="1017"/>
                    <a:pt x="253" y="1013"/>
                    <a:pt x="238" y="1011"/>
                  </a:cubicBezTo>
                  <a:cubicBezTo>
                    <a:pt x="212" y="1007"/>
                    <a:pt x="185" y="1008"/>
                    <a:pt x="159" y="1011"/>
                  </a:cubicBezTo>
                  <a:cubicBezTo>
                    <a:pt x="187" y="1010"/>
                    <a:pt x="215" y="1010"/>
                    <a:pt x="242" y="1017"/>
                  </a:cubicBezTo>
                  <a:cubicBezTo>
                    <a:pt x="257" y="1020"/>
                    <a:pt x="271" y="1026"/>
                    <a:pt x="285" y="1035"/>
                  </a:cubicBezTo>
                  <a:cubicBezTo>
                    <a:pt x="294" y="1040"/>
                    <a:pt x="300" y="1050"/>
                    <a:pt x="308" y="1056"/>
                  </a:cubicBezTo>
                  <a:cubicBezTo>
                    <a:pt x="270" y="1059"/>
                    <a:pt x="232" y="1058"/>
                    <a:pt x="194" y="1067"/>
                  </a:cubicBezTo>
                  <a:cubicBezTo>
                    <a:pt x="163" y="1075"/>
                    <a:pt x="134" y="1088"/>
                    <a:pt x="105" y="1102"/>
                  </a:cubicBezTo>
                  <a:cubicBezTo>
                    <a:pt x="131" y="1091"/>
                    <a:pt x="157" y="1082"/>
                    <a:pt x="185" y="1076"/>
                  </a:cubicBezTo>
                  <a:cubicBezTo>
                    <a:pt x="223" y="1067"/>
                    <a:pt x="260" y="1070"/>
                    <a:pt x="298" y="1070"/>
                  </a:cubicBezTo>
                  <a:cubicBezTo>
                    <a:pt x="288" y="1078"/>
                    <a:pt x="281" y="1089"/>
                    <a:pt x="271" y="1097"/>
                  </a:cubicBezTo>
                  <a:cubicBezTo>
                    <a:pt x="261" y="1105"/>
                    <a:pt x="250" y="1111"/>
                    <a:pt x="238" y="1115"/>
                  </a:cubicBezTo>
                  <a:cubicBezTo>
                    <a:pt x="217" y="1122"/>
                    <a:pt x="195" y="1124"/>
                    <a:pt x="173" y="1126"/>
                  </a:cubicBezTo>
                  <a:cubicBezTo>
                    <a:pt x="172" y="1122"/>
                    <a:pt x="168" y="1113"/>
                    <a:pt x="159" y="1108"/>
                  </a:cubicBezTo>
                  <a:cubicBezTo>
                    <a:pt x="149" y="1102"/>
                    <a:pt x="135" y="1106"/>
                    <a:pt x="135" y="1106"/>
                  </a:cubicBezTo>
                  <a:cubicBezTo>
                    <a:pt x="135" y="1106"/>
                    <a:pt x="139" y="1120"/>
                    <a:pt x="150" y="1126"/>
                  </a:cubicBezTo>
                  <a:cubicBezTo>
                    <a:pt x="160" y="1132"/>
                    <a:pt x="174" y="1128"/>
                    <a:pt x="174" y="1128"/>
                  </a:cubicBezTo>
                  <a:cubicBezTo>
                    <a:pt x="174" y="1128"/>
                    <a:pt x="174" y="1127"/>
                    <a:pt x="173" y="1126"/>
                  </a:cubicBezTo>
                  <a:cubicBezTo>
                    <a:pt x="205" y="1125"/>
                    <a:pt x="239" y="1124"/>
                    <a:pt x="268" y="1107"/>
                  </a:cubicBezTo>
                  <a:cubicBezTo>
                    <a:pt x="282" y="1099"/>
                    <a:pt x="292" y="1085"/>
                    <a:pt x="306" y="1076"/>
                  </a:cubicBezTo>
                  <a:cubicBezTo>
                    <a:pt x="321" y="1066"/>
                    <a:pt x="339" y="1069"/>
                    <a:pt x="356" y="1065"/>
                  </a:cubicBezTo>
                  <a:cubicBezTo>
                    <a:pt x="391" y="1056"/>
                    <a:pt x="416" y="1025"/>
                    <a:pt x="451" y="1015"/>
                  </a:cubicBezTo>
                  <a:cubicBezTo>
                    <a:pt x="467" y="1010"/>
                    <a:pt x="476" y="1016"/>
                    <a:pt x="491" y="1021"/>
                  </a:cubicBezTo>
                  <a:cubicBezTo>
                    <a:pt x="508" y="1027"/>
                    <a:pt x="524" y="1025"/>
                    <a:pt x="539" y="1015"/>
                  </a:cubicBezTo>
                  <a:cubicBezTo>
                    <a:pt x="598" y="975"/>
                    <a:pt x="669" y="967"/>
                    <a:pt x="739" y="968"/>
                  </a:cubicBezTo>
                  <a:cubicBezTo>
                    <a:pt x="800" y="969"/>
                    <a:pt x="881" y="999"/>
                    <a:pt x="899" y="1065"/>
                  </a:cubicBezTo>
                  <a:cubicBezTo>
                    <a:pt x="910" y="1105"/>
                    <a:pt x="915" y="1147"/>
                    <a:pt x="911" y="1189"/>
                  </a:cubicBezTo>
                  <a:cubicBezTo>
                    <a:pt x="908" y="1218"/>
                    <a:pt x="905" y="1302"/>
                    <a:pt x="905" y="1332"/>
                  </a:cubicBezTo>
                  <a:cubicBezTo>
                    <a:pt x="904" y="1361"/>
                    <a:pt x="909" y="1390"/>
                    <a:pt x="903" y="1419"/>
                  </a:cubicBezTo>
                  <a:cubicBezTo>
                    <a:pt x="895" y="1455"/>
                    <a:pt x="876" y="1474"/>
                    <a:pt x="848" y="1495"/>
                  </a:cubicBezTo>
                  <a:cubicBezTo>
                    <a:pt x="786" y="1543"/>
                    <a:pt x="722" y="1587"/>
                    <a:pt x="663" y="1638"/>
                  </a:cubicBezTo>
                  <a:cubicBezTo>
                    <a:pt x="657" y="1643"/>
                    <a:pt x="651" y="1649"/>
                    <a:pt x="645" y="1654"/>
                  </a:cubicBezTo>
                  <a:cubicBezTo>
                    <a:pt x="639" y="1660"/>
                    <a:pt x="632" y="1660"/>
                    <a:pt x="625" y="1662"/>
                  </a:cubicBezTo>
                  <a:cubicBezTo>
                    <a:pt x="611" y="1666"/>
                    <a:pt x="598" y="1669"/>
                    <a:pt x="584" y="1671"/>
                  </a:cubicBezTo>
                  <a:cubicBezTo>
                    <a:pt x="563" y="1674"/>
                    <a:pt x="544" y="1680"/>
                    <a:pt x="525" y="1690"/>
                  </a:cubicBezTo>
                  <a:cubicBezTo>
                    <a:pt x="496" y="1704"/>
                    <a:pt x="469" y="1721"/>
                    <a:pt x="437" y="1727"/>
                  </a:cubicBezTo>
                  <a:cubicBezTo>
                    <a:pt x="405" y="1733"/>
                    <a:pt x="372" y="1722"/>
                    <a:pt x="340" y="1725"/>
                  </a:cubicBezTo>
                  <a:cubicBezTo>
                    <a:pt x="284" y="1730"/>
                    <a:pt x="228" y="1748"/>
                    <a:pt x="173" y="1760"/>
                  </a:cubicBezTo>
                  <a:cubicBezTo>
                    <a:pt x="115" y="1773"/>
                    <a:pt x="54" y="1749"/>
                    <a:pt x="0" y="1780"/>
                  </a:cubicBezTo>
                  <a:cubicBezTo>
                    <a:pt x="53" y="1754"/>
                    <a:pt x="107" y="1780"/>
                    <a:pt x="162" y="1774"/>
                  </a:cubicBezTo>
                  <a:cubicBezTo>
                    <a:pt x="127" y="1792"/>
                    <a:pt x="95" y="1812"/>
                    <a:pt x="54" y="1811"/>
                  </a:cubicBezTo>
                  <a:cubicBezTo>
                    <a:pt x="106" y="1816"/>
                    <a:pt x="147" y="1783"/>
                    <a:pt x="195" y="1770"/>
                  </a:cubicBezTo>
                  <a:cubicBezTo>
                    <a:pt x="220" y="1763"/>
                    <a:pt x="247" y="1760"/>
                    <a:pt x="272" y="1756"/>
                  </a:cubicBezTo>
                  <a:cubicBezTo>
                    <a:pt x="299" y="1752"/>
                    <a:pt x="327" y="1747"/>
                    <a:pt x="354" y="1749"/>
                  </a:cubicBezTo>
                  <a:cubicBezTo>
                    <a:pt x="307" y="1763"/>
                    <a:pt x="266" y="1791"/>
                    <a:pt x="220" y="1806"/>
                  </a:cubicBezTo>
                  <a:cubicBezTo>
                    <a:pt x="183" y="1819"/>
                    <a:pt x="146" y="1820"/>
                    <a:pt x="107" y="1819"/>
                  </a:cubicBezTo>
                  <a:cubicBezTo>
                    <a:pt x="134" y="1822"/>
                    <a:pt x="160" y="1823"/>
                    <a:pt x="187" y="1821"/>
                  </a:cubicBezTo>
                  <a:cubicBezTo>
                    <a:pt x="181" y="1842"/>
                    <a:pt x="157" y="1850"/>
                    <a:pt x="139" y="1855"/>
                  </a:cubicBezTo>
                  <a:cubicBezTo>
                    <a:pt x="156" y="1852"/>
                    <a:pt x="174" y="1847"/>
                    <a:pt x="185" y="1832"/>
                  </a:cubicBezTo>
                  <a:cubicBezTo>
                    <a:pt x="188" y="1828"/>
                    <a:pt x="190" y="1824"/>
                    <a:pt x="191" y="1820"/>
                  </a:cubicBezTo>
                  <a:cubicBezTo>
                    <a:pt x="197" y="1819"/>
                    <a:pt x="203" y="1818"/>
                    <a:pt x="208" y="1817"/>
                  </a:cubicBezTo>
                  <a:cubicBezTo>
                    <a:pt x="220" y="1815"/>
                    <a:pt x="232" y="1811"/>
                    <a:pt x="243" y="1808"/>
                  </a:cubicBezTo>
                  <a:cubicBezTo>
                    <a:pt x="221" y="1828"/>
                    <a:pt x="203" y="1853"/>
                    <a:pt x="182" y="1874"/>
                  </a:cubicBezTo>
                  <a:cubicBezTo>
                    <a:pt x="163" y="1892"/>
                    <a:pt x="136" y="1913"/>
                    <a:pt x="109" y="1896"/>
                  </a:cubicBezTo>
                  <a:cubicBezTo>
                    <a:pt x="124" y="1907"/>
                    <a:pt x="141" y="1906"/>
                    <a:pt x="157" y="1898"/>
                  </a:cubicBezTo>
                  <a:cubicBezTo>
                    <a:pt x="156" y="1912"/>
                    <a:pt x="158" y="1924"/>
                    <a:pt x="151" y="1937"/>
                  </a:cubicBezTo>
                  <a:cubicBezTo>
                    <a:pt x="144" y="1951"/>
                    <a:pt x="135" y="1964"/>
                    <a:pt x="130" y="1979"/>
                  </a:cubicBezTo>
                  <a:cubicBezTo>
                    <a:pt x="138" y="1960"/>
                    <a:pt x="154" y="1944"/>
                    <a:pt x="160" y="1924"/>
                  </a:cubicBezTo>
                  <a:cubicBezTo>
                    <a:pt x="162" y="1918"/>
                    <a:pt x="160" y="1897"/>
                    <a:pt x="164" y="1894"/>
                  </a:cubicBezTo>
                  <a:cubicBezTo>
                    <a:pt x="175" y="1886"/>
                    <a:pt x="186" y="1878"/>
                    <a:pt x="196" y="1868"/>
                  </a:cubicBezTo>
                  <a:cubicBezTo>
                    <a:pt x="217" y="1849"/>
                    <a:pt x="236" y="1829"/>
                    <a:pt x="257" y="1811"/>
                  </a:cubicBezTo>
                  <a:cubicBezTo>
                    <a:pt x="263" y="1806"/>
                    <a:pt x="268" y="1800"/>
                    <a:pt x="274" y="1796"/>
                  </a:cubicBezTo>
                  <a:cubicBezTo>
                    <a:pt x="289" y="1790"/>
                    <a:pt x="305" y="1784"/>
                    <a:pt x="320" y="1778"/>
                  </a:cubicBezTo>
                  <a:cubicBezTo>
                    <a:pt x="304" y="1802"/>
                    <a:pt x="299" y="1828"/>
                    <a:pt x="275" y="1846"/>
                  </a:cubicBezTo>
                  <a:cubicBezTo>
                    <a:pt x="255" y="1861"/>
                    <a:pt x="231" y="1870"/>
                    <a:pt x="210" y="1882"/>
                  </a:cubicBezTo>
                  <a:cubicBezTo>
                    <a:pt x="233" y="1871"/>
                    <a:pt x="259" y="1864"/>
                    <a:pt x="281" y="1849"/>
                  </a:cubicBezTo>
                  <a:cubicBezTo>
                    <a:pt x="268" y="1870"/>
                    <a:pt x="250" y="1881"/>
                    <a:pt x="226" y="1888"/>
                  </a:cubicBezTo>
                  <a:cubicBezTo>
                    <a:pt x="243" y="1884"/>
                    <a:pt x="259" y="1879"/>
                    <a:pt x="272" y="1867"/>
                  </a:cubicBezTo>
                  <a:cubicBezTo>
                    <a:pt x="278" y="1861"/>
                    <a:pt x="283" y="1854"/>
                    <a:pt x="288" y="1846"/>
                  </a:cubicBezTo>
                  <a:cubicBezTo>
                    <a:pt x="292" y="1839"/>
                    <a:pt x="299" y="1833"/>
                    <a:pt x="304" y="1826"/>
                  </a:cubicBezTo>
                  <a:cubicBezTo>
                    <a:pt x="315" y="1809"/>
                    <a:pt x="321" y="1786"/>
                    <a:pt x="338" y="1774"/>
                  </a:cubicBezTo>
                  <a:cubicBezTo>
                    <a:pt x="352" y="1764"/>
                    <a:pt x="373" y="1762"/>
                    <a:pt x="390" y="1762"/>
                  </a:cubicBezTo>
                  <a:cubicBezTo>
                    <a:pt x="370" y="1776"/>
                    <a:pt x="354" y="1794"/>
                    <a:pt x="340" y="1815"/>
                  </a:cubicBezTo>
                  <a:cubicBezTo>
                    <a:pt x="325" y="1838"/>
                    <a:pt x="312" y="1862"/>
                    <a:pt x="293" y="1882"/>
                  </a:cubicBezTo>
                  <a:cubicBezTo>
                    <a:pt x="269" y="1907"/>
                    <a:pt x="241" y="1924"/>
                    <a:pt x="213" y="1944"/>
                  </a:cubicBezTo>
                  <a:cubicBezTo>
                    <a:pt x="190" y="1960"/>
                    <a:pt x="172" y="1978"/>
                    <a:pt x="165" y="2006"/>
                  </a:cubicBezTo>
                  <a:cubicBezTo>
                    <a:pt x="172" y="1984"/>
                    <a:pt x="186" y="1969"/>
                    <a:pt x="204" y="1956"/>
                  </a:cubicBezTo>
                  <a:cubicBezTo>
                    <a:pt x="230" y="1938"/>
                    <a:pt x="259" y="1924"/>
                    <a:pt x="284" y="1905"/>
                  </a:cubicBezTo>
                  <a:cubicBezTo>
                    <a:pt x="283" y="1912"/>
                    <a:pt x="282" y="1919"/>
                    <a:pt x="282" y="1926"/>
                  </a:cubicBezTo>
                  <a:cubicBezTo>
                    <a:pt x="282" y="1936"/>
                    <a:pt x="279" y="1938"/>
                    <a:pt x="273" y="1945"/>
                  </a:cubicBezTo>
                  <a:cubicBezTo>
                    <a:pt x="260" y="1962"/>
                    <a:pt x="248" y="1976"/>
                    <a:pt x="230" y="1987"/>
                  </a:cubicBezTo>
                  <a:cubicBezTo>
                    <a:pt x="251" y="1976"/>
                    <a:pt x="266" y="1959"/>
                    <a:pt x="282" y="1942"/>
                  </a:cubicBezTo>
                  <a:cubicBezTo>
                    <a:pt x="284" y="1981"/>
                    <a:pt x="290" y="2020"/>
                    <a:pt x="257" y="2048"/>
                  </a:cubicBezTo>
                  <a:cubicBezTo>
                    <a:pt x="288" y="2024"/>
                    <a:pt x="290" y="1989"/>
                    <a:pt x="290" y="1953"/>
                  </a:cubicBezTo>
                  <a:cubicBezTo>
                    <a:pt x="301" y="1970"/>
                    <a:pt x="322" y="1962"/>
                    <a:pt x="336" y="1974"/>
                  </a:cubicBezTo>
                  <a:cubicBezTo>
                    <a:pt x="348" y="1985"/>
                    <a:pt x="350" y="2004"/>
                    <a:pt x="351" y="2019"/>
                  </a:cubicBezTo>
                  <a:cubicBezTo>
                    <a:pt x="351" y="1999"/>
                    <a:pt x="349" y="1973"/>
                    <a:pt x="327" y="1965"/>
                  </a:cubicBezTo>
                  <a:cubicBezTo>
                    <a:pt x="317" y="1962"/>
                    <a:pt x="306" y="1962"/>
                    <a:pt x="299" y="1954"/>
                  </a:cubicBezTo>
                  <a:cubicBezTo>
                    <a:pt x="291" y="1945"/>
                    <a:pt x="290" y="1932"/>
                    <a:pt x="292" y="1921"/>
                  </a:cubicBezTo>
                  <a:cubicBezTo>
                    <a:pt x="293" y="1912"/>
                    <a:pt x="295" y="1902"/>
                    <a:pt x="300" y="1893"/>
                  </a:cubicBezTo>
                  <a:cubicBezTo>
                    <a:pt x="305" y="1884"/>
                    <a:pt x="316" y="1876"/>
                    <a:pt x="323" y="1867"/>
                  </a:cubicBezTo>
                  <a:cubicBezTo>
                    <a:pt x="336" y="1853"/>
                    <a:pt x="346" y="1837"/>
                    <a:pt x="357" y="1822"/>
                  </a:cubicBezTo>
                  <a:cubicBezTo>
                    <a:pt x="370" y="1805"/>
                    <a:pt x="386" y="1791"/>
                    <a:pt x="404" y="1779"/>
                  </a:cubicBezTo>
                  <a:cubicBezTo>
                    <a:pt x="427" y="1765"/>
                    <a:pt x="452" y="1758"/>
                    <a:pt x="477" y="1749"/>
                  </a:cubicBezTo>
                  <a:cubicBezTo>
                    <a:pt x="518" y="1735"/>
                    <a:pt x="555" y="1714"/>
                    <a:pt x="598" y="1707"/>
                  </a:cubicBezTo>
                  <a:cubicBezTo>
                    <a:pt x="582" y="1733"/>
                    <a:pt x="569" y="1760"/>
                    <a:pt x="560" y="1790"/>
                  </a:cubicBezTo>
                  <a:cubicBezTo>
                    <a:pt x="558" y="1798"/>
                    <a:pt x="559" y="1808"/>
                    <a:pt x="550" y="1809"/>
                  </a:cubicBezTo>
                  <a:cubicBezTo>
                    <a:pt x="541" y="1811"/>
                    <a:pt x="533" y="1813"/>
                    <a:pt x="524" y="1816"/>
                  </a:cubicBezTo>
                  <a:cubicBezTo>
                    <a:pt x="508" y="1821"/>
                    <a:pt x="492" y="1829"/>
                    <a:pt x="477" y="1839"/>
                  </a:cubicBezTo>
                  <a:cubicBezTo>
                    <a:pt x="458" y="1852"/>
                    <a:pt x="435" y="1858"/>
                    <a:pt x="411" y="1856"/>
                  </a:cubicBezTo>
                  <a:cubicBezTo>
                    <a:pt x="391" y="1854"/>
                    <a:pt x="378" y="1862"/>
                    <a:pt x="366" y="1878"/>
                  </a:cubicBezTo>
                  <a:cubicBezTo>
                    <a:pt x="357" y="1892"/>
                    <a:pt x="344" y="1903"/>
                    <a:pt x="332" y="1914"/>
                  </a:cubicBezTo>
                  <a:cubicBezTo>
                    <a:pt x="340" y="1908"/>
                    <a:pt x="348" y="1902"/>
                    <a:pt x="355" y="1895"/>
                  </a:cubicBezTo>
                  <a:cubicBezTo>
                    <a:pt x="366" y="1886"/>
                    <a:pt x="373" y="1872"/>
                    <a:pt x="385" y="1865"/>
                  </a:cubicBezTo>
                  <a:cubicBezTo>
                    <a:pt x="397" y="1858"/>
                    <a:pt x="413" y="1865"/>
                    <a:pt x="426" y="1865"/>
                  </a:cubicBezTo>
                  <a:cubicBezTo>
                    <a:pt x="434" y="1866"/>
                    <a:pt x="445" y="1864"/>
                    <a:pt x="453" y="1861"/>
                  </a:cubicBezTo>
                  <a:cubicBezTo>
                    <a:pt x="425" y="1893"/>
                    <a:pt x="410" y="1933"/>
                    <a:pt x="377" y="1961"/>
                  </a:cubicBezTo>
                  <a:cubicBezTo>
                    <a:pt x="415" y="1932"/>
                    <a:pt x="433" y="1887"/>
                    <a:pt x="469" y="1857"/>
                  </a:cubicBezTo>
                  <a:cubicBezTo>
                    <a:pt x="469" y="1870"/>
                    <a:pt x="475" y="1882"/>
                    <a:pt x="479" y="1894"/>
                  </a:cubicBezTo>
                  <a:cubicBezTo>
                    <a:pt x="483" y="1907"/>
                    <a:pt x="481" y="1919"/>
                    <a:pt x="475" y="1931"/>
                  </a:cubicBezTo>
                  <a:cubicBezTo>
                    <a:pt x="465" y="1953"/>
                    <a:pt x="448" y="1971"/>
                    <a:pt x="442" y="1994"/>
                  </a:cubicBezTo>
                  <a:cubicBezTo>
                    <a:pt x="454" y="1958"/>
                    <a:pt x="496" y="1933"/>
                    <a:pt x="486" y="1891"/>
                  </a:cubicBezTo>
                  <a:cubicBezTo>
                    <a:pt x="484" y="1881"/>
                    <a:pt x="479" y="1872"/>
                    <a:pt x="479" y="1862"/>
                  </a:cubicBezTo>
                  <a:cubicBezTo>
                    <a:pt x="479" y="1850"/>
                    <a:pt x="484" y="1846"/>
                    <a:pt x="493" y="1842"/>
                  </a:cubicBezTo>
                  <a:cubicBezTo>
                    <a:pt x="512" y="1833"/>
                    <a:pt x="531" y="1828"/>
                    <a:pt x="551" y="1825"/>
                  </a:cubicBezTo>
                  <a:cubicBezTo>
                    <a:pt x="539" y="1876"/>
                    <a:pt x="533" y="1929"/>
                    <a:pt x="516" y="1980"/>
                  </a:cubicBezTo>
                  <a:cubicBezTo>
                    <a:pt x="506" y="2012"/>
                    <a:pt x="492" y="2043"/>
                    <a:pt x="469" y="2068"/>
                  </a:cubicBezTo>
                  <a:cubicBezTo>
                    <a:pt x="449" y="2090"/>
                    <a:pt x="425" y="2105"/>
                    <a:pt x="399" y="2118"/>
                  </a:cubicBezTo>
                  <a:cubicBezTo>
                    <a:pt x="428" y="2106"/>
                    <a:pt x="454" y="2092"/>
                    <a:pt x="476" y="2069"/>
                  </a:cubicBezTo>
                  <a:cubicBezTo>
                    <a:pt x="502" y="2043"/>
                    <a:pt x="519" y="2009"/>
                    <a:pt x="532" y="1975"/>
                  </a:cubicBezTo>
                  <a:cubicBezTo>
                    <a:pt x="533" y="1991"/>
                    <a:pt x="537" y="2007"/>
                    <a:pt x="543" y="2022"/>
                  </a:cubicBezTo>
                  <a:cubicBezTo>
                    <a:pt x="549" y="2039"/>
                    <a:pt x="559" y="2055"/>
                    <a:pt x="562" y="2073"/>
                  </a:cubicBezTo>
                  <a:cubicBezTo>
                    <a:pt x="568" y="2105"/>
                    <a:pt x="546" y="2125"/>
                    <a:pt x="525" y="2144"/>
                  </a:cubicBezTo>
                  <a:cubicBezTo>
                    <a:pt x="537" y="2135"/>
                    <a:pt x="550" y="2125"/>
                    <a:pt x="559" y="2112"/>
                  </a:cubicBezTo>
                  <a:cubicBezTo>
                    <a:pt x="571" y="2095"/>
                    <a:pt x="570" y="2074"/>
                    <a:pt x="564" y="2054"/>
                  </a:cubicBezTo>
                  <a:cubicBezTo>
                    <a:pt x="558" y="2034"/>
                    <a:pt x="549" y="2014"/>
                    <a:pt x="546" y="1993"/>
                  </a:cubicBezTo>
                  <a:cubicBezTo>
                    <a:pt x="543" y="1971"/>
                    <a:pt x="546" y="1950"/>
                    <a:pt x="550" y="1928"/>
                  </a:cubicBezTo>
                  <a:cubicBezTo>
                    <a:pt x="556" y="1939"/>
                    <a:pt x="563" y="1950"/>
                    <a:pt x="571" y="1960"/>
                  </a:cubicBezTo>
                  <a:cubicBezTo>
                    <a:pt x="576" y="1969"/>
                    <a:pt x="577" y="1969"/>
                    <a:pt x="574" y="1979"/>
                  </a:cubicBezTo>
                  <a:cubicBezTo>
                    <a:pt x="572" y="1988"/>
                    <a:pt x="570" y="1998"/>
                    <a:pt x="570" y="2007"/>
                  </a:cubicBezTo>
                  <a:cubicBezTo>
                    <a:pt x="568" y="2030"/>
                    <a:pt x="568" y="2068"/>
                    <a:pt x="594" y="2077"/>
                  </a:cubicBezTo>
                  <a:cubicBezTo>
                    <a:pt x="561" y="2063"/>
                    <a:pt x="573" y="2003"/>
                    <a:pt x="583" y="1977"/>
                  </a:cubicBezTo>
                  <a:cubicBezTo>
                    <a:pt x="592" y="1988"/>
                    <a:pt x="604" y="1994"/>
                    <a:pt x="614" y="2003"/>
                  </a:cubicBezTo>
                  <a:cubicBezTo>
                    <a:pt x="625" y="2013"/>
                    <a:pt x="631" y="2025"/>
                    <a:pt x="634" y="2040"/>
                  </a:cubicBezTo>
                  <a:cubicBezTo>
                    <a:pt x="639" y="2064"/>
                    <a:pt x="641" y="2092"/>
                    <a:pt x="629" y="2115"/>
                  </a:cubicBezTo>
                  <a:cubicBezTo>
                    <a:pt x="647" y="2085"/>
                    <a:pt x="648" y="2031"/>
                    <a:pt x="626" y="2004"/>
                  </a:cubicBezTo>
                  <a:cubicBezTo>
                    <a:pt x="619" y="1996"/>
                    <a:pt x="612" y="1990"/>
                    <a:pt x="604" y="1984"/>
                  </a:cubicBezTo>
                  <a:cubicBezTo>
                    <a:pt x="600" y="1980"/>
                    <a:pt x="596" y="1977"/>
                    <a:pt x="593" y="1973"/>
                  </a:cubicBezTo>
                  <a:cubicBezTo>
                    <a:pt x="588" y="1966"/>
                    <a:pt x="588" y="1965"/>
                    <a:pt x="592" y="1957"/>
                  </a:cubicBezTo>
                  <a:cubicBezTo>
                    <a:pt x="604" y="1936"/>
                    <a:pt x="627" y="1923"/>
                    <a:pt x="640" y="1904"/>
                  </a:cubicBezTo>
                  <a:cubicBezTo>
                    <a:pt x="668" y="1943"/>
                    <a:pt x="687" y="1992"/>
                    <a:pt x="689" y="2041"/>
                  </a:cubicBezTo>
                  <a:cubicBezTo>
                    <a:pt x="691" y="2087"/>
                    <a:pt x="673" y="2128"/>
                    <a:pt x="641" y="2160"/>
                  </a:cubicBezTo>
                  <a:cubicBezTo>
                    <a:pt x="662" y="2142"/>
                    <a:pt x="679" y="2120"/>
                    <a:pt x="688" y="2094"/>
                  </a:cubicBezTo>
                  <a:cubicBezTo>
                    <a:pt x="684" y="2114"/>
                    <a:pt x="684" y="2133"/>
                    <a:pt x="685" y="2152"/>
                  </a:cubicBezTo>
                  <a:cubicBezTo>
                    <a:pt x="685" y="2095"/>
                    <a:pt x="709" y="2049"/>
                    <a:pt x="735" y="2000"/>
                  </a:cubicBezTo>
                  <a:cubicBezTo>
                    <a:pt x="733" y="2022"/>
                    <a:pt x="725" y="2043"/>
                    <a:pt x="723" y="2065"/>
                  </a:cubicBezTo>
                  <a:cubicBezTo>
                    <a:pt x="722" y="2086"/>
                    <a:pt x="728" y="2105"/>
                    <a:pt x="739" y="2123"/>
                  </a:cubicBezTo>
                  <a:cubicBezTo>
                    <a:pt x="725" y="2097"/>
                    <a:pt x="724" y="2071"/>
                    <a:pt x="732" y="2043"/>
                  </a:cubicBezTo>
                  <a:cubicBezTo>
                    <a:pt x="736" y="2028"/>
                    <a:pt x="742" y="2013"/>
                    <a:pt x="744" y="1998"/>
                  </a:cubicBezTo>
                  <a:cubicBezTo>
                    <a:pt x="744" y="1994"/>
                    <a:pt x="743" y="1986"/>
                    <a:pt x="744" y="1983"/>
                  </a:cubicBezTo>
                  <a:cubicBezTo>
                    <a:pt x="748" y="1974"/>
                    <a:pt x="752" y="1966"/>
                    <a:pt x="756" y="1957"/>
                  </a:cubicBezTo>
                  <a:cubicBezTo>
                    <a:pt x="761" y="2032"/>
                    <a:pt x="779" y="2105"/>
                    <a:pt x="789" y="2179"/>
                  </a:cubicBezTo>
                  <a:cubicBezTo>
                    <a:pt x="785" y="2125"/>
                    <a:pt x="777" y="2071"/>
                    <a:pt x="773" y="2016"/>
                  </a:cubicBezTo>
                  <a:cubicBezTo>
                    <a:pt x="803" y="1954"/>
                    <a:pt x="814" y="1884"/>
                    <a:pt x="830" y="1818"/>
                  </a:cubicBezTo>
                  <a:cubicBezTo>
                    <a:pt x="835" y="1828"/>
                    <a:pt x="841" y="1837"/>
                    <a:pt x="845" y="1848"/>
                  </a:cubicBezTo>
                  <a:cubicBezTo>
                    <a:pt x="848" y="1860"/>
                    <a:pt x="847" y="1873"/>
                    <a:pt x="844" y="1885"/>
                  </a:cubicBezTo>
                  <a:cubicBezTo>
                    <a:pt x="840" y="1903"/>
                    <a:pt x="832" y="1919"/>
                    <a:pt x="825" y="1935"/>
                  </a:cubicBezTo>
                  <a:cubicBezTo>
                    <a:pt x="838" y="1911"/>
                    <a:pt x="854" y="1884"/>
                    <a:pt x="852" y="1855"/>
                  </a:cubicBezTo>
                  <a:cubicBezTo>
                    <a:pt x="851" y="1840"/>
                    <a:pt x="843" y="1828"/>
                    <a:pt x="838" y="1815"/>
                  </a:cubicBezTo>
                  <a:cubicBezTo>
                    <a:pt x="835" y="1805"/>
                    <a:pt x="837" y="1791"/>
                    <a:pt x="839" y="1782"/>
                  </a:cubicBezTo>
                  <a:cubicBezTo>
                    <a:pt x="855" y="1802"/>
                    <a:pt x="874" y="1812"/>
                    <a:pt x="874" y="1840"/>
                  </a:cubicBezTo>
                  <a:cubicBezTo>
                    <a:pt x="873" y="1867"/>
                    <a:pt x="857" y="1890"/>
                    <a:pt x="844" y="1912"/>
                  </a:cubicBezTo>
                  <a:cubicBezTo>
                    <a:pt x="867" y="1879"/>
                    <a:pt x="897" y="1835"/>
                    <a:pt x="865" y="1797"/>
                  </a:cubicBezTo>
                  <a:cubicBezTo>
                    <a:pt x="859" y="1789"/>
                    <a:pt x="851" y="1782"/>
                    <a:pt x="846" y="1774"/>
                  </a:cubicBezTo>
                  <a:cubicBezTo>
                    <a:pt x="840" y="1765"/>
                    <a:pt x="850" y="1750"/>
                    <a:pt x="854" y="1741"/>
                  </a:cubicBezTo>
                  <a:cubicBezTo>
                    <a:pt x="859" y="1732"/>
                    <a:pt x="874" y="1727"/>
                    <a:pt x="883" y="1720"/>
                  </a:cubicBezTo>
                  <a:cubicBezTo>
                    <a:pt x="893" y="1713"/>
                    <a:pt x="903" y="1705"/>
                    <a:pt x="912" y="1698"/>
                  </a:cubicBezTo>
                  <a:cubicBezTo>
                    <a:pt x="911" y="1734"/>
                    <a:pt x="918" y="1770"/>
                    <a:pt x="924" y="1805"/>
                  </a:cubicBezTo>
                  <a:cubicBezTo>
                    <a:pt x="928" y="1823"/>
                    <a:pt x="931" y="1841"/>
                    <a:pt x="934" y="1859"/>
                  </a:cubicBezTo>
                  <a:cubicBezTo>
                    <a:pt x="935" y="1868"/>
                    <a:pt x="937" y="1874"/>
                    <a:pt x="931" y="1882"/>
                  </a:cubicBezTo>
                  <a:cubicBezTo>
                    <a:pt x="927" y="1888"/>
                    <a:pt x="922" y="1894"/>
                    <a:pt x="916" y="1900"/>
                  </a:cubicBezTo>
                  <a:cubicBezTo>
                    <a:pt x="890" y="1926"/>
                    <a:pt x="861" y="1951"/>
                    <a:pt x="840" y="1982"/>
                  </a:cubicBezTo>
                  <a:cubicBezTo>
                    <a:pt x="823" y="2009"/>
                    <a:pt x="816" y="2038"/>
                    <a:pt x="815" y="2070"/>
                  </a:cubicBezTo>
                  <a:cubicBezTo>
                    <a:pt x="817" y="2044"/>
                    <a:pt x="823" y="2019"/>
                    <a:pt x="838" y="1996"/>
                  </a:cubicBezTo>
                  <a:cubicBezTo>
                    <a:pt x="855" y="1970"/>
                    <a:pt x="879" y="1948"/>
                    <a:pt x="902" y="1928"/>
                  </a:cubicBezTo>
                  <a:cubicBezTo>
                    <a:pt x="878" y="1969"/>
                    <a:pt x="853" y="2006"/>
                    <a:pt x="853" y="2055"/>
                  </a:cubicBezTo>
                  <a:cubicBezTo>
                    <a:pt x="855" y="2018"/>
                    <a:pt x="870" y="1989"/>
                    <a:pt x="891" y="1960"/>
                  </a:cubicBezTo>
                  <a:cubicBezTo>
                    <a:pt x="886" y="1993"/>
                    <a:pt x="883" y="2027"/>
                    <a:pt x="892" y="2060"/>
                  </a:cubicBezTo>
                  <a:cubicBezTo>
                    <a:pt x="885" y="2026"/>
                    <a:pt x="889" y="1987"/>
                    <a:pt x="900" y="1954"/>
                  </a:cubicBezTo>
                  <a:cubicBezTo>
                    <a:pt x="907" y="1932"/>
                    <a:pt x="924" y="1913"/>
                    <a:pt x="939" y="1896"/>
                  </a:cubicBezTo>
                  <a:cubicBezTo>
                    <a:pt x="942" y="1919"/>
                    <a:pt x="944" y="1943"/>
                    <a:pt x="946" y="1966"/>
                  </a:cubicBezTo>
                  <a:cubicBezTo>
                    <a:pt x="947" y="1994"/>
                    <a:pt x="950" y="2021"/>
                    <a:pt x="947" y="2049"/>
                  </a:cubicBezTo>
                  <a:cubicBezTo>
                    <a:pt x="944" y="2048"/>
                    <a:pt x="942" y="2053"/>
                    <a:pt x="939" y="2055"/>
                  </a:cubicBezTo>
                  <a:cubicBezTo>
                    <a:pt x="933" y="2061"/>
                    <a:pt x="925" y="2066"/>
                    <a:pt x="918" y="2070"/>
                  </a:cubicBezTo>
                  <a:cubicBezTo>
                    <a:pt x="901" y="2080"/>
                    <a:pt x="883" y="2089"/>
                    <a:pt x="866" y="2099"/>
                  </a:cubicBezTo>
                  <a:cubicBezTo>
                    <a:pt x="837" y="2118"/>
                    <a:pt x="815" y="2140"/>
                    <a:pt x="806" y="2174"/>
                  </a:cubicBezTo>
                  <a:cubicBezTo>
                    <a:pt x="816" y="2146"/>
                    <a:pt x="833" y="2126"/>
                    <a:pt x="858" y="2111"/>
                  </a:cubicBezTo>
                  <a:cubicBezTo>
                    <a:pt x="885" y="2095"/>
                    <a:pt x="918" y="2087"/>
                    <a:pt x="944" y="2067"/>
                  </a:cubicBezTo>
                  <a:cubicBezTo>
                    <a:pt x="940" y="2092"/>
                    <a:pt x="933" y="2116"/>
                    <a:pt x="926" y="2140"/>
                  </a:cubicBezTo>
                  <a:cubicBezTo>
                    <a:pt x="920" y="2159"/>
                    <a:pt x="904" y="2171"/>
                    <a:pt x="890" y="2183"/>
                  </a:cubicBezTo>
                  <a:cubicBezTo>
                    <a:pt x="850" y="2219"/>
                    <a:pt x="822" y="2259"/>
                    <a:pt x="818" y="2313"/>
                  </a:cubicBezTo>
                  <a:cubicBezTo>
                    <a:pt x="822" y="2286"/>
                    <a:pt x="831" y="2261"/>
                    <a:pt x="847" y="2239"/>
                  </a:cubicBezTo>
                  <a:cubicBezTo>
                    <a:pt x="866" y="2212"/>
                    <a:pt x="893" y="2195"/>
                    <a:pt x="918" y="2174"/>
                  </a:cubicBezTo>
                  <a:cubicBezTo>
                    <a:pt x="919" y="2179"/>
                    <a:pt x="915" y="2187"/>
                    <a:pt x="914" y="2192"/>
                  </a:cubicBezTo>
                  <a:cubicBezTo>
                    <a:pt x="912" y="2201"/>
                    <a:pt x="910" y="2210"/>
                    <a:pt x="908" y="2220"/>
                  </a:cubicBezTo>
                  <a:cubicBezTo>
                    <a:pt x="905" y="2238"/>
                    <a:pt x="903" y="2257"/>
                    <a:pt x="904" y="2275"/>
                  </a:cubicBezTo>
                  <a:cubicBezTo>
                    <a:pt x="904" y="2305"/>
                    <a:pt x="911" y="2332"/>
                    <a:pt x="924" y="2359"/>
                  </a:cubicBezTo>
                  <a:cubicBezTo>
                    <a:pt x="902" y="2305"/>
                    <a:pt x="909" y="2249"/>
                    <a:pt x="925" y="2194"/>
                  </a:cubicBezTo>
                  <a:cubicBezTo>
                    <a:pt x="940" y="2226"/>
                    <a:pt x="960" y="2263"/>
                    <a:pt x="943" y="2297"/>
                  </a:cubicBezTo>
                  <a:cubicBezTo>
                    <a:pt x="957" y="2273"/>
                    <a:pt x="951" y="2247"/>
                    <a:pt x="943" y="2222"/>
                  </a:cubicBezTo>
                  <a:cubicBezTo>
                    <a:pt x="940" y="2210"/>
                    <a:pt x="931" y="2197"/>
                    <a:pt x="929" y="2184"/>
                  </a:cubicBezTo>
                  <a:cubicBezTo>
                    <a:pt x="928" y="2179"/>
                    <a:pt x="932" y="2173"/>
                    <a:pt x="934" y="2167"/>
                  </a:cubicBezTo>
                  <a:cubicBezTo>
                    <a:pt x="937" y="2158"/>
                    <a:pt x="940" y="2148"/>
                    <a:pt x="943" y="2139"/>
                  </a:cubicBezTo>
                  <a:cubicBezTo>
                    <a:pt x="948" y="2165"/>
                    <a:pt x="963" y="2188"/>
                    <a:pt x="970" y="2213"/>
                  </a:cubicBezTo>
                  <a:cubicBezTo>
                    <a:pt x="977" y="2237"/>
                    <a:pt x="976" y="2257"/>
                    <a:pt x="967" y="2280"/>
                  </a:cubicBezTo>
                  <a:cubicBezTo>
                    <a:pt x="986" y="2242"/>
                    <a:pt x="974" y="2206"/>
                    <a:pt x="961" y="2168"/>
                  </a:cubicBezTo>
                  <a:cubicBezTo>
                    <a:pt x="956" y="2152"/>
                    <a:pt x="946" y="2129"/>
                    <a:pt x="952" y="2113"/>
                  </a:cubicBezTo>
                  <a:cubicBezTo>
                    <a:pt x="959" y="2089"/>
                    <a:pt x="966" y="2064"/>
                    <a:pt x="970" y="2039"/>
                  </a:cubicBezTo>
                  <a:cubicBezTo>
                    <a:pt x="978" y="2049"/>
                    <a:pt x="981" y="2065"/>
                    <a:pt x="984" y="2077"/>
                  </a:cubicBezTo>
                  <a:cubicBezTo>
                    <a:pt x="988" y="2093"/>
                    <a:pt x="992" y="2109"/>
                    <a:pt x="995" y="2125"/>
                  </a:cubicBezTo>
                  <a:cubicBezTo>
                    <a:pt x="1001" y="2153"/>
                    <a:pt x="1002" y="2187"/>
                    <a:pt x="982" y="2210"/>
                  </a:cubicBezTo>
                  <a:cubicBezTo>
                    <a:pt x="1009" y="2183"/>
                    <a:pt x="1005" y="2139"/>
                    <a:pt x="998" y="2105"/>
                  </a:cubicBezTo>
                  <a:cubicBezTo>
                    <a:pt x="1015" y="2123"/>
                    <a:pt x="1021" y="2144"/>
                    <a:pt x="1022" y="2167"/>
                  </a:cubicBezTo>
                  <a:cubicBezTo>
                    <a:pt x="1022" y="2144"/>
                    <a:pt x="1018" y="2123"/>
                    <a:pt x="1004" y="2104"/>
                  </a:cubicBezTo>
                  <a:cubicBezTo>
                    <a:pt x="1001" y="2100"/>
                    <a:pt x="997" y="2097"/>
                    <a:pt x="996" y="2092"/>
                  </a:cubicBezTo>
                  <a:cubicBezTo>
                    <a:pt x="995" y="2085"/>
                    <a:pt x="994" y="2077"/>
                    <a:pt x="992" y="2070"/>
                  </a:cubicBezTo>
                  <a:cubicBezTo>
                    <a:pt x="990" y="2058"/>
                    <a:pt x="987" y="2045"/>
                    <a:pt x="981" y="2035"/>
                  </a:cubicBezTo>
                  <a:cubicBezTo>
                    <a:pt x="979" y="2031"/>
                    <a:pt x="976" y="2027"/>
                    <a:pt x="971" y="2025"/>
                  </a:cubicBezTo>
                  <a:cubicBezTo>
                    <a:pt x="972" y="2018"/>
                    <a:pt x="972" y="2011"/>
                    <a:pt x="972" y="2003"/>
                  </a:cubicBezTo>
                  <a:cubicBezTo>
                    <a:pt x="972" y="1992"/>
                    <a:pt x="972" y="1981"/>
                    <a:pt x="972" y="1969"/>
                  </a:cubicBezTo>
                  <a:cubicBezTo>
                    <a:pt x="972" y="1947"/>
                    <a:pt x="971" y="1925"/>
                    <a:pt x="971" y="1903"/>
                  </a:cubicBezTo>
                  <a:cubicBezTo>
                    <a:pt x="977" y="1909"/>
                    <a:pt x="983" y="1915"/>
                    <a:pt x="989" y="1921"/>
                  </a:cubicBezTo>
                  <a:cubicBezTo>
                    <a:pt x="992" y="1924"/>
                    <a:pt x="995" y="1927"/>
                    <a:pt x="998" y="1930"/>
                  </a:cubicBezTo>
                  <a:cubicBezTo>
                    <a:pt x="1002" y="1935"/>
                    <a:pt x="1000" y="1937"/>
                    <a:pt x="1000" y="1943"/>
                  </a:cubicBezTo>
                  <a:cubicBezTo>
                    <a:pt x="998" y="1958"/>
                    <a:pt x="1000" y="1972"/>
                    <a:pt x="1003" y="1986"/>
                  </a:cubicBezTo>
                  <a:cubicBezTo>
                    <a:pt x="1001" y="1969"/>
                    <a:pt x="1001" y="1953"/>
                    <a:pt x="1004" y="1937"/>
                  </a:cubicBezTo>
                  <a:cubicBezTo>
                    <a:pt x="1030" y="1968"/>
                    <a:pt x="999" y="2003"/>
                    <a:pt x="996" y="2037"/>
                  </a:cubicBezTo>
                  <a:cubicBezTo>
                    <a:pt x="1000" y="2011"/>
                    <a:pt x="1018" y="1990"/>
                    <a:pt x="1020" y="1964"/>
                  </a:cubicBezTo>
                  <a:cubicBezTo>
                    <a:pt x="1037" y="2005"/>
                    <a:pt x="1027" y="2053"/>
                    <a:pt x="1033" y="2096"/>
                  </a:cubicBezTo>
                  <a:cubicBezTo>
                    <a:pt x="1030" y="2055"/>
                    <a:pt x="1040" y="2013"/>
                    <a:pt x="1032" y="1972"/>
                  </a:cubicBezTo>
                  <a:cubicBezTo>
                    <a:pt x="1030" y="1962"/>
                    <a:pt x="1026" y="1952"/>
                    <a:pt x="1021" y="1943"/>
                  </a:cubicBezTo>
                  <a:cubicBezTo>
                    <a:pt x="1019" y="1938"/>
                    <a:pt x="1015" y="1933"/>
                    <a:pt x="1012" y="1929"/>
                  </a:cubicBezTo>
                  <a:cubicBezTo>
                    <a:pt x="1008" y="1923"/>
                    <a:pt x="1007" y="1922"/>
                    <a:pt x="1010" y="1914"/>
                  </a:cubicBezTo>
                  <a:cubicBezTo>
                    <a:pt x="1016" y="1893"/>
                    <a:pt x="1023" y="1873"/>
                    <a:pt x="1027" y="1852"/>
                  </a:cubicBezTo>
                  <a:cubicBezTo>
                    <a:pt x="1038" y="1874"/>
                    <a:pt x="1049" y="1899"/>
                    <a:pt x="1056" y="1923"/>
                  </a:cubicBezTo>
                  <a:cubicBezTo>
                    <a:pt x="1063" y="1949"/>
                    <a:pt x="1062" y="1977"/>
                    <a:pt x="1059" y="2004"/>
                  </a:cubicBezTo>
                  <a:cubicBezTo>
                    <a:pt x="1052" y="2059"/>
                    <a:pt x="1023" y="2109"/>
                    <a:pt x="1025" y="2166"/>
                  </a:cubicBezTo>
                  <a:cubicBezTo>
                    <a:pt x="1035" y="2133"/>
                    <a:pt x="1047" y="2100"/>
                    <a:pt x="1061" y="2067"/>
                  </a:cubicBezTo>
                  <a:cubicBezTo>
                    <a:pt x="1075" y="2114"/>
                    <a:pt x="1099" y="2160"/>
                    <a:pt x="1085" y="2210"/>
                  </a:cubicBezTo>
                  <a:cubicBezTo>
                    <a:pt x="1098" y="2172"/>
                    <a:pt x="1090" y="2133"/>
                    <a:pt x="1079" y="2096"/>
                  </a:cubicBezTo>
                  <a:cubicBezTo>
                    <a:pt x="1076" y="2087"/>
                    <a:pt x="1073" y="2077"/>
                    <a:pt x="1071" y="2068"/>
                  </a:cubicBezTo>
                  <a:cubicBezTo>
                    <a:pt x="1070" y="2064"/>
                    <a:pt x="1069" y="2060"/>
                    <a:pt x="1068" y="2056"/>
                  </a:cubicBezTo>
                  <a:cubicBezTo>
                    <a:pt x="1067" y="2051"/>
                    <a:pt x="1070" y="2047"/>
                    <a:pt x="1073" y="2042"/>
                  </a:cubicBezTo>
                  <a:cubicBezTo>
                    <a:pt x="1082" y="2026"/>
                    <a:pt x="1088" y="2009"/>
                    <a:pt x="1089" y="1990"/>
                  </a:cubicBezTo>
                  <a:cubicBezTo>
                    <a:pt x="1101" y="2042"/>
                    <a:pt x="1116" y="2094"/>
                    <a:pt x="1108" y="2148"/>
                  </a:cubicBezTo>
                  <a:cubicBezTo>
                    <a:pt x="1117" y="2108"/>
                    <a:pt x="1113" y="2068"/>
                    <a:pt x="1106" y="2027"/>
                  </a:cubicBezTo>
                  <a:cubicBezTo>
                    <a:pt x="1102" y="2003"/>
                    <a:pt x="1097" y="1980"/>
                    <a:pt x="1095" y="1956"/>
                  </a:cubicBezTo>
                  <a:cubicBezTo>
                    <a:pt x="1093" y="1934"/>
                    <a:pt x="1094" y="1913"/>
                    <a:pt x="1090" y="1891"/>
                  </a:cubicBezTo>
                  <a:cubicBezTo>
                    <a:pt x="1109" y="1924"/>
                    <a:pt x="1132" y="1955"/>
                    <a:pt x="1133" y="1994"/>
                  </a:cubicBezTo>
                  <a:cubicBezTo>
                    <a:pt x="1134" y="2024"/>
                    <a:pt x="1126" y="2054"/>
                    <a:pt x="1117" y="2083"/>
                  </a:cubicBezTo>
                  <a:cubicBezTo>
                    <a:pt x="1125" y="2062"/>
                    <a:pt x="1132" y="2042"/>
                    <a:pt x="1136" y="2020"/>
                  </a:cubicBezTo>
                  <a:cubicBezTo>
                    <a:pt x="1133" y="2070"/>
                    <a:pt x="1124" y="2118"/>
                    <a:pt x="1129" y="2169"/>
                  </a:cubicBezTo>
                  <a:cubicBezTo>
                    <a:pt x="1128" y="2117"/>
                    <a:pt x="1141" y="2067"/>
                    <a:pt x="1147" y="2016"/>
                  </a:cubicBezTo>
                  <a:cubicBezTo>
                    <a:pt x="1158" y="2064"/>
                    <a:pt x="1168" y="2110"/>
                    <a:pt x="1160" y="2159"/>
                  </a:cubicBezTo>
                  <a:cubicBezTo>
                    <a:pt x="1171" y="2111"/>
                    <a:pt x="1164" y="2064"/>
                    <a:pt x="1157" y="2015"/>
                  </a:cubicBezTo>
                  <a:cubicBezTo>
                    <a:pt x="1150" y="1973"/>
                    <a:pt x="1148" y="1930"/>
                    <a:pt x="1146" y="1888"/>
                  </a:cubicBezTo>
                  <a:cubicBezTo>
                    <a:pt x="1162" y="1915"/>
                    <a:pt x="1174" y="1945"/>
                    <a:pt x="1179" y="1977"/>
                  </a:cubicBezTo>
                  <a:cubicBezTo>
                    <a:pt x="1184" y="2010"/>
                    <a:pt x="1182" y="2043"/>
                    <a:pt x="1185" y="2077"/>
                  </a:cubicBezTo>
                  <a:cubicBezTo>
                    <a:pt x="1190" y="2133"/>
                    <a:pt x="1212" y="2183"/>
                    <a:pt x="1237" y="2233"/>
                  </a:cubicBezTo>
                  <a:cubicBezTo>
                    <a:pt x="1215" y="2181"/>
                    <a:pt x="1197" y="2129"/>
                    <a:pt x="1196" y="2072"/>
                  </a:cubicBezTo>
                  <a:cubicBezTo>
                    <a:pt x="1248" y="2098"/>
                    <a:pt x="1263" y="2161"/>
                    <a:pt x="1258" y="2214"/>
                  </a:cubicBezTo>
                  <a:cubicBezTo>
                    <a:pt x="1265" y="2172"/>
                    <a:pt x="1260" y="2125"/>
                    <a:pt x="1234" y="2090"/>
                  </a:cubicBezTo>
                  <a:cubicBezTo>
                    <a:pt x="1227" y="2082"/>
                    <a:pt x="1220" y="2074"/>
                    <a:pt x="1211" y="2068"/>
                  </a:cubicBezTo>
                  <a:cubicBezTo>
                    <a:pt x="1208" y="2066"/>
                    <a:pt x="1205" y="2064"/>
                    <a:pt x="1202" y="2062"/>
                  </a:cubicBezTo>
                  <a:cubicBezTo>
                    <a:pt x="1195" y="2059"/>
                    <a:pt x="1196" y="2058"/>
                    <a:pt x="1197" y="2050"/>
                  </a:cubicBezTo>
                  <a:cubicBezTo>
                    <a:pt x="1197" y="2024"/>
                    <a:pt x="1199" y="1998"/>
                    <a:pt x="1196" y="1972"/>
                  </a:cubicBezTo>
                  <a:cubicBezTo>
                    <a:pt x="1205" y="1996"/>
                    <a:pt x="1217" y="2019"/>
                    <a:pt x="1231" y="2040"/>
                  </a:cubicBezTo>
                  <a:cubicBezTo>
                    <a:pt x="1207" y="2001"/>
                    <a:pt x="1194" y="1956"/>
                    <a:pt x="1188" y="1910"/>
                  </a:cubicBezTo>
                  <a:cubicBezTo>
                    <a:pt x="1221" y="1929"/>
                    <a:pt x="1244" y="1956"/>
                    <a:pt x="1256" y="1992"/>
                  </a:cubicBezTo>
                  <a:cubicBezTo>
                    <a:pt x="1266" y="2024"/>
                    <a:pt x="1268" y="2057"/>
                    <a:pt x="1269" y="2091"/>
                  </a:cubicBezTo>
                  <a:cubicBezTo>
                    <a:pt x="1271" y="2051"/>
                    <a:pt x="1272" y="2006"/>
                    <a:pt x="1255" y="1969"/>
                  </a:cubicBezTo>
                  <a:cubicBezTo>
                    <a:pt x="1246" y="1948"/>
                    <a:pt x="1235" y="1931"/>
                    <a:pt x="1218" y="1915"/>
                  </a:cubicBezTo>
                  <a:cubicBezTo>
                    <a:pt x="1210" y="1908"/>
                    <a:pt x="1201" y="1902"/>
                    <a:pt x="1193" y="1896"/>
                  </a:cubicBezTo>
                  <a:cubicBezTo>
                    <a:pt x="1184" y="1889"/>
                    <a:pt x="1186" y="1880"/>
                    <a:pt x="1186" y="1870"/>
                  </a:cubicBezTo>
                  <a:cubicBezTo>
                    <a:pt x="1197" y="1880"/>
                    <a:pt x="1209" y="1889"/>
                    <a:pt x="1222" y="1897"/>
                  </a:cubicBezTo>
                  <a:cubicBezTo>
                    <a:pt x="1233" y="1904"/>
                    <a:pt x="1242" y="1914"/>
                    <a:pt x="1252" y="1922"/>
                  </a:cubicBezTo>
                  <a:cubicBezTo>
                    <a:pt x="1258" y="1927"/>
                    <a:pt x="1264" y="1931"/>
                    <a:pt x="1270" y="1935"/>
                  </a:cubicBezTo>
                  <a:cubicBezTo>
                    <a:pt x="1278" y="1939"/>
                    <a:pt x="1279" y="1944"/>
                    <a:pt x="1282" y="1952"/>
                  </a:cubicBezTo>
                  <a:cubicBezTo>
                    <a:pt x="1288" y="1968"/>
                    <a:pt x="1294" y="1983"/>
                    <a:pt x="1300" y="1998"/>
                  </a:cubicBezTo>
                  <a:cubicBezTo>
                    <a:pt x="1303" y="2006"/>
                    <a:pt x="1306" y="2013"/>
                    <a:pt x="1309" y="2021"/>
                  </a:cubicBezTo>
                  <a:cubicBezTo>
                    <a:pt x="1312" y="2029"/>
                    <a:pt x="1312" y="2030"/>
                    <a:pt x="1308" y="2038"/>
                  </a:cubicBezTo>
                  <a:cubicBezTo>
                    <a:pt x="1303" y="2051"/>
                    <a:pt x="1293" y="2062"/>
                    <a:pt x="1285" y="2074"/>
                  </a:cubicBezTo>
                  <a:cubicBezTo>
                    <a:pt x="1271" y="2096"/>
                    <a:pt x="1265" y="2118"/>
                    <a:pt x="1266" y="2144"/>
                  </a:cubicBezTo>
                  <a:cubicBezTo>
                    <a:pt x="1266" y="2127"/>
                    <a:pt x="1269" y="2112"/>
                    <a:pt x="1277" y="2097"/>
                  </a:cubicBezTo>
                  <a:cubicBezTo>
                    <a:pt x="1287" y="2076"/>
                    <a:pt x="1306" y="2061"/>
                    <a:pt x="1316" y="2040"/>
                  </a:cubicBezTo>
                  <a:cubicBezTo>
                    <a:pt x="1341" y="2108"/>
                    <a:pt x="1368" y="2184"/>
                    <a:pt x="1311" y="2243"/>
                  </a:cubicBezTo>
                  <a:cubicBezTo>
                    <a:pt x="1349" y="2209"/>
                    <a:pt x="1358" y="2163"/>
                    <a:pt x="1350" y="2115"/>
                  </a:cubicBezTo>
                  <a:cubicBezTo>
                    <a:pt x="1341" y="2059"/>
                    <a:pt x="1321" y="2004"/>
                    <a:pt x="1304" y="1950"/>
                  </a:cubicBezTo>
                  <a:cubicBezTo>
                    <a:pt x="1316" y="1955"/>
                    <a:pt x="1328" y="1958"/>
                    <a:pt x="1341" y="1961"/>
                  </a:cubicBezTo>
                  <a:cubicBezTo>
                    <a:pt x="1345" y="1962"/>
                    <a:pt x="1352" y="1962"/>
                    <a:pt x="1355" y="1965"/>
                  </a:cubicBezTo>
                  <a:cubicBezTo>
                    <a:pt x="1359" y="1969"/>
                    <a:pt x="1363" y="1974"/>
                    <a:pt x="1366" y="1979"/>
                  </a:cubicBezTo>
                  <a:cubicBezTo>
                    <a:pt x="1380" y="2002"/>
                    <a:pt x="1389" y="2029"/>
                    <a:pt x="1390" y="2056"/>
                  </a:cubicBezTo>
                  <a:cubicBezTo>
                    <a:pt x="1394" y="2103"/>
                    <a:pt x="1383" y="2155"/>
                    <a:pt x="1352" y="2191"/>
                  </a:cubicBezTo>
                  <a:cubicBezTo>
                    <a:pt x="1407" y="2136"/>
                    <a:pt x="1416" y="2034"/>
                    <a:pt x="1377" y="1967"/>
                  </a:cubicBezTo>
                  <a:cubicBezTo>
                    <a:pt x="1388" y="1969"/>
                    <a:pt x="1402" y="1969"/>
                    <a:pt x="1412" y="1974"/>
                  </a:cubicBezTo>
                  <a:cubicBezTo>
                    <a:pt x="1422" y="1979"/>
                    <a:pt x="1433" y="1993"/>
                    <a:pt x="1439" y="2003"/>
                  </a:cubicBezTo>
                  <a:cubicBezTo>
                    <a:pt x="1458" y="2034"/>
                    <a:pt x="1456" y="2068"/>
                    <a:pt x="1446" y="2101"/>
                  </a:cubicBezTo>
                  <a:cubicBezTo>
                    <a:pt x="1462" y="2057"/>
                    <a:pt x="1461" y="2010"/>
                    <a:pt x="1426" y="1974"/>
                  </a:cubicBezTo>
                  <a:cubicBezTo>
                    <a:pt x="1434" y="1975"/>
                    <a:pt x="1441" y="1977"/>
                    <a:pt x="1449" y="1978"/>
                  </a:cubicBezTo>
                  <a:cubicBezTo>
                    <a:pt x="1454" y="1979"/>
                    <a:pt x="1473" y="1980"/>
                    <a:pt x="1473" y="1985"/>
                  </a:cubicBezTo>
                  <a:cubicBezTo>
                    <a:pt x="1473" y="2000"/>
                    <a:pt x="1484" y="2012"/>
                    <a:pt x="1489" y="2025"/>
                  </a:cubicBezTo>
                  <a:cubicBezTo>
                    <a:pt x="1494" y="2035"/>
                    <a:pt x="1498" y="2045"/>
                    <a:pt x="1500" y="2056"/>
                  </a:cubicBezTo>
                  <a:cubicBezTo>
                    <a:pt x="1502" y="2066"/>
                    <a:pt x="1489" y="2082"/>
                    <a:pt x="1484" y="2089"/>
                  </a:cubicBezTo>
                  <a:cubicBezTo>
                    <a:pt x="1466" y="2116"/>
                    <a:pt x="1448" y="2143"/>
                    <a:pt x="1443" y="2176"/>
                  </a:cubicBezTo>
                  <a:cubicBezTo>
                    <a:pt x="1437" y="2207"/>
                    <a:pt x="1444" y="2237"/>
                    <a:pt x="1456" y="2265"/>
                  </a:cubicBezTo>
                  <a:cubicBezTo>
                    <a:pt x="1444" y="2231"/>
                    <a:pt x="1440" y="2197"/>
                    <a:pt x="1453" y="2162"/>
                  </a:cubicBezTo>
                  <a:cubicBezTo>
                    <a:pt x="1466" y="2127"/>
                    <a:pt x="1495" y="2102"/>
                    <a:pt x="1511" y="2069"/>
                  </a:cubicBezTo>
                  <a:cubicBezTo>
                    <a:pt x="1520" y="2096"/>
                    <a:pt x="1521" y="2123"/>
                    <a:pt x="1528" y="2150"/>
                  </a:cubicBezTo>
                  <a:cubicBezTo>
                    <a:pt x="1536" y="2172"/>
                    <a:pt x="1557" y="2185"/>
                    <a:pt x="1568" y="2205"/>
                  </a:cubicBezTo>
                  <a:cubicBezTo>
                    <a:pt x="1560" y="2187"/>
                    <a:pt x="1544" y="2175"/>
                    <a:pt x="1536" y="2158"/>
                  </a:cubicBezTo>
                  <a:cubicBezTo>
                    <a:pt x="1525" y="2142"/>
                    <a:pt x="1528" y="2116"/>
                    <a:pt x="1526" y="2098"/>
                  </a:cubicBezTo>
                  <a:cubicBezTo>
                    <a:pt x="1525" y="2079"/>
                    <a:pt x="1520" y="2061"/>
                    <a:pt x="1513" y="2044"/>
                  </a:cubicBezTo>
                  <a:cubicBezTo>
                    <a:pt x="1509" y="2033"/>
                    <a:pt x="1504" y="2023"/>
                    <a:pt x="1499" y="2012"/>
                  </a:cubicBezTo>
                  <a:cubicBezTo>
                    <a:pt x="1495" y="2004"/>
                    <a:pt x="1488" y="1995"/>
                    <a:pt x="1489" y="1986"/>
                  </a:cubicBezTo>
                  <a:cubicBezTo>
                    <a:pt x="1504" y="1989"/>
                    <a:pt x="1518" y="1993"/>
                    <a:pt x="1532" y="1999"/>
                  </a:cubicBezTo>
                  <a:cubicBezTo>
                    <a:pt x="1532" y="2012"/>
                    <a:pt x="1533" y="2024"/>
                    <a:pt x="1537" y="2036"/>
                  </a:cubicBezTo>
                  <a:cubicBezTo>
                    <a:pt x="1534" y="2024"/>
                    <a:pt x="1533" y="2012"/>
                    <a:pt x="1534" y="2001"/>
                  </a:cubicBezTo>
                  <a:cubicBezTo>
                    <a:pt x="1559" y="2012"/>
                    <a:pt x="1577" y="2032"/>
                    <a:pt x="1577" y="2061"/>
                  </a:cubicBezTo>
                  <a:cubicBezTo>
                    <a:pt x="1578" y="2086"/>
                    <a:pt x="1569" y="2110"/>
                    <a:pt x="1559" y="2132"/>
                  </a:cubicBezTo>
                  <a:cubicBezTo>
                    <a:pt x="1576" y="2100"/>
                    <a:pt x="1593" y="2059"/>
                    <a:pt x="1575" y="2024"/>
                  </a:cubicBezTo>
                  <a:cubicBezTo>
                    <a:pt x="1570" y="2016"/>
                    <a:pt x="1564" y="2009"/>
                    <a:pt x="1556" y="2003"/>
                  </a:cubicBezTo>
                  <a:cubicBezTo>
                    <a:pt x="1553" y="2000"/>
                    <a:pt x="1550" y="1998"/>
                    <a:pt x="1547" y="1996"/>
                  </a:cubicBezTo>
                  <a:cubicBezTo>
                    <a:pt x="1541" y="1992"/>
                    <a:pt x="1536" y="1992"/>
                    <a:pt x="1537" y="1985"/>
                  </a:cubicBezTo>
                  <a:cubicBezTo>
                    <a:pt x="1539" y="1974"/>
                    <a:pt x="1541" y="1963"/>
                    <a:pt x="1541" y="1952"/>
                  </a:cubicBezTo>
                  <a:cubicBezTo>
                    <a:pt x="1541" y="1942"/>
                    <a:pt x="1538" y="1932"/>
                    <a:pt x="1538" y="1923"/>
                  </a:cubicBezTo>
                  <a:cubicBezTo>
                    <a:pt x="1548" y="1935"/>
                    <a:pt x="1557" y="1947"/>
                    <a:pt x="1565" y="1961"/>
                  </a:cubicBezTo>
                  <a:cubicBezTo>
                    <a:pt x="1573" y="1974"/>
                    <a:pt x="1576" y="1986"/>
                    <a:pt x="1579" y="2002"/>
                  </a:cubicBezTo>
                  <a:cubicBezTo>
                    <a:pt x="1584" y="2027"/>
                    <a:pt x="1586" y="2052"/>
                    <a:pt x="1588" y="2077"/>
                  </a:cubicBezTo>
                  <a:cubicBezTo>
                    <a:pt x="1588" y="2046"/>
                    <a:pt x="1587" y="2016"/>
                    <a:pt x="1582" y="1986"/>
                  </a:cubicBezTo>
                  <a:cubicBezTo>
                    <a:pt x="1593" y="1998"/>
                    <a:pt x="1607" y="2007"/>
                    <a:pt x="1624" y="2009"/>
                  </a:cubicBezTo>
                  <a:cubicBezTo>
                    <a:pt x="1613" y="2007"/>
                    <a:pt x="1604" y="2002"/>
                    <a:pt x="1595" y="1995"/>
                  </a:cubicBezTo>
                  <a:cubicBezTo>
                    <a:pt x="1591" y="1991"/>
                    <a:pt x="1587" y="1987"/>
                    <a:pt x="1583" y="1982"/>
                  </a:cubicBezTo>
                  <a:cubicBezTo>
                    <a:pt x="1579" y="1976"/>
                    <a:pt x="1578" y="1967"/>
                    <a:pt x="1576" y="1959"/>
                  </a:cubicBezTo>
                  <a:cubicBezTo>
                    <a:pt x="1570" y="1933"/>
                    <a:pt x="1558" y="1908"/>
                    <a:pt x="1541" y="1887"/>
                  </a:cubicBezTo>
                  <a:cubicBezTo>
                    <a:pt x="1560" y="1889"/>
                    <a:pt x="1579" y="1895"/>
                    <a:pt x="1596" y="1904"/>
                  </a:cubicBezTo>
                  <a:cubicBezTo>
                    <a:pt x="1601" y="1918"/>
                    <a:pt x="1609" y="1930"/>
                    <a:pt x="1620" y="1941"/>
                  </a:cubicBezTo>
                  <a:cubicBezTo>
                    <a:pt x="1611" y="1930"/>
                    <a:pt x="1604" y="1919"/>
                    <a:pt x="1600" y="1906"/>
                  </a:cubicBezTo>
                  <a:cubicBezTo>
                    <a:pt x="1629" y="1922"/>
                    <a:pt x="1654" y="1946"/>
                    <a:pt x="1673" y="1973"/>
                  </a:cubicBezTo>
                  <a:cubicBezTo>
                    <a:pt x="1666" y="1955"/>
                    <a:pt x="1654" y="1938"/>
                    <a:pt x="1642" y="1923"/>
                  </a:cubicBezTo>
                  <a:cubicBezTo>
                    <a:pt x="1630" y="1909"/>
                    <a:pt x="1617" y="1897"/>
                    <a:pt x="1602" y="1887"/>
                  </a:cubicBezTo>
                  <a:cubicBezTo>
                    <a:pt x="1597" y="1884"/>
                    <a:pt x="1593" y="1884"/>
                    <a:pt x="1592" y="1877"/>
                  </a:cubicBezTo>
                  <a:cubicBezTo>
                    <a:pt x="1590" y="1871"/>
                    <a:pt x="1589" y="1865"/>
                    <a:pt x="1588" y="1859"/>
                  </a:cubicBezTo>
                  <a:cubicBezTo>
                    <a:pt x="1586" y="1847"/>
                    <a:pt x="1585" y="1835"/>
                    <a:pt x="1583" y="1823"/>
                  </a:cubicBezTo>
                  <a:cubicBezTo>
                    <a:pt x="1598" y="1823"/>
                    <a:pt x="1614" y="1823"/>
                    <a:pt x="1630" y="1826"/>
                  </a:cubicBezTo>
                  <a:cubicBezTo>
                    <a:pt x="1637" y="1827"/>
                    <a:pt x="1644" y="1829"/>
                    <a:pt x="1651" y="1832"/>
                  </a:cubicBezTo>
                  <a:cubicBezTo>
                    <a:pt x="1660" y="1835"/>
                    <a:pt x="1663" y="1836"/>
                    <a:pt x="1667" y="1845"/>
                  </a:cubicBezTo>
                  <a:cubicBezTo>
                    <a:pt x="1678" y="1868"/>
                    <a:pt x="1681" y="1894"/>
                    <a:pt x="1684" y="1919"/>
                  </a:cubicBezTo>
                  <a:cubicBezTo>
                    <a:pt x="1683" y="1893"/>
                    <a:pt x="1681" y="1865"/>
                    <a:pt x="1671" y="1840"/>
                  </a:cubicBezTo>
                  <a:cubicBezTo>
                    <a:pt x="1674" y="1842"/>
                    <a:pt x="1674" y="1844"/>
                    <a:pt x="1679" y="1846"/>
                  </a:cubicBezTo>
                  <a:cubicBezTo>
                    <a:pt x="1687" y="1850"/>
                    <a:pt x="1694" y="1855"/>
                    <a:pt x="1700" y="1861"/>
                  </a:cubicBezTo>
                  <a:cubicBezTo>
                    <a:pt x="1714" y="1874"/>
                    <a:pt x="1726" y="1889"/>
                    <a:pt x="1736" y="1906"/>
                  </a:cubicBezTo>
                  <a:cubicBezTo>
                    <a:pt x="1751" y="1934"/>
                    <a:pt x="1760" y="1964"/>
                    <a:pt x="1764" y="1996"/>
                  </a:cubicBezTo>
                  <a:cubicBezTo>
                    <a:pt x="1761" y="1949"/>
                    <a:pt x="1748" y="1903"/>
                    <a:pt x="1718" y="1866"/>
                  </a:cubicBezTo>
                  <a:cubicBezTo>
                    <a:pt x="1747" y="1878"/>
                    <a:pt x="1776" y="1890"/>
                    <a:pt x="1802" y="1909"/>
                  </a:cubicBezTo>
                  <a:cubicBezTo>
                    <a:pt x="1815" y="1918"/>
                    <a:pt x="1822" y="1928"/>
                    <a:pt x="1827" y="1944"/>
                  </a:cubicBezTo>
                  <a:cubicBezTo>
                    <a:pt x="1831" y="1957"/>
                    <a:pt x="1835" y="1977"/>
                    <a:pt x="1850" y="1982"/>
                  </a:cubicBezTo>
                  <a:cubicBezTo>
                    <a:pt x="1826" y="1972"/>
                    <a:pt x="1835" y="1934"/>
                    <a:pt x="1819" y="1917"/>
                  </a:cubicBezTo>
                  <a:cubicBezTo>
                    <a:pt x="1803" y="1898"/>
                    <a:pt x="1778" y="1883"/>
                    <a:pt x="1756" y="1873"/>
                  </a:cubicBezTo>
                  <a:cubicBezTo>
                    <a:pt x="1778" y="1875"/>
                    <a:pt x="1794" y="1860"/>
                    <a:pt x="1816" y="1871"/>
                  </a:cubicBezTo>
                  <a:cubicBezTo>
                    <a:pt x="1837" y="1882"/>
                    <a:pt x="1857" y="1891"/>
                    <a:pt x="1880" y="1898"/>
                  </a:cubicBezTo>
                  <a:cubicBezTo>
                    <a:pt x="1867" y="1893"/>
                    <a:pt x="1853" y="1888"/>
                    <a:pt x="1841" y="1882"/>
                  </a:cubicBezTo>
                  <a:cubicBezTo>
                    <a:pt x="1826" y="1874"/>
                    <a:pt x="1814" y="1861"/>
                    <a:pt x="1797" y="1860"/>
                  </a:cubicBezTo>
                  <a:cubicBezTo>
                    <a:pt x="1781" y="1859"/>
                    <a:pt x="1768" y="1867"/>
                    <a:pt x="1752" y="1863"/>
                  </a:cubicBezTo>
                  <a:cubicBezTo>
                    <a:pt x="1733" y="1858"/>
                    <a:pt x="1717" y="1849"/>
                    <a:pt x="1700" y="1840"/>
                  </a:cubicBezTo>
                  <a:cubicBezTo>
                    <a:pt x="1687" y="1833"/>
                    <a:pt x="1674" y="1827"/>
                    <a:pt x="1661" y="1820"/>
                  </a:cubicBezTo>
                  <a:cubicBezTo>
                    <a:pt x="1652" y="1806"/>
                    <a:pt x="1640" y="1794"/>
                    <a:pt x="1626" y="1785"/>
                  </a:cubicBezTo>
                  <a:cubicBezTo>
                    <a:pt x="1611" y="1775"/>
                    <a:pt x="1594" y="1771"/>
                    <a:pt x="1579" y="1764"/>
                  </a:cubicBezTo>
                  <a:cubicBezTo>
                    <a:pt x="1565" y="1758"/>
                    <a:pt x="1563" y="1749"/>
                    <a:pt x="1557" y="1735"/>
                  </a:cubicBezTo>
                  <a:cubicBezTo>
                    <a:pt x="1600" y="1740"/>
                    <a:pt x="1642" y="1749"/>
                    <a:pt x="1683" y="1764"/>
                  </a:cubicBezTo>
                  <a:cubicBezTo>
                    <a:pt x="1718" y="1777"/>
                    <a:pt x="1732" y="1821"/>
                    <a:pt x="1751" y="1851"/>
                  </a:cubicBezTo>
                  <a:cubicBezTo>
                    <a:pt x="1737" y="1826"/>
                    <a:pt x="1728" y="1797"/>
                    <a:pt x="1710" y="1774"/>
                  </a:cubicBezTo>
                  <a:cubicBezTo>
                    <a:pt x="1729" y="1782"/>
                    <a:pt x="1748" y="1792"/>
                    <a:pt x="1766" y="1802"/>
                  </a:cubicBezTo>
                  <a:cubicBezTo>
                    <a:pt x="1770" y="1804"/>
                    <a:pt x="1773" y="1805"/>
                    <a:pt x="1774" y="1809"/>
                  </a:cubicBezTo>
                  <a:cubicBezTo>
                    <a:pt x="1774" y="1814"/>
                    <a:pt x="1774" y="1820"/>
                    <a:pt x="1774" y="1825"/>
                  </a:cubicBezTo>
                  <a:cubicBezTo>
                    <a:pt x="1774" y="1830"/>
                    <a:pt x="1774" y="1836"/>
                    <a:pt x="1774" y="1841"/>
                  </a:cubicBezTo>
                  <a:cubicBezTo>
                    <a:pt x="1774" y="1830"/>
                    <a:pt x="1775" y="1819"/>
                    <a:pt x="1776" y="1808"/>
                  </a:cubicBezTo>
                  <a:cubicBezTo>
                    <a:pt x="1781" y="1810"/>
                    <a:pt x="1785" y="1813"/>
                    <a:pt x="1790" y="1817"/>
                  </a:cubicBezTo>
                  <a:cubicBezTo>
                    <a:pt x="1788" y="1815"/>
                    <a:pt x="1787" y="1814"/>
                    <a:pt x="1785" y="1813"/>
                  </a:cubicBezTo>
                  <a:cubicBezTo>
                    <a:pt x="1778" y="1807"/>
                    <a:pt x="1776" y="1807"/>
                    <a:pt x="1776" y="1797"/>
                  </a:cubicBezTo>
                  <a:cubicBezTo>
                    <a:pt x="1777" y="1784"/>
                    <a:pt x="1777" y="1771"/>
                    <a:pt x="1776" y="1758"/>
                  </a:cubicBezTo>
                  <a:cubicBezTo>
                    <a:pt x="1774" y="1733"/>
                    <a:pt x="1768" y="1708"/>
                    <a:pt x="1752" y="1689"/>
                  </a:cubicBezTo>
                  <a:cubicBezTo>
                    <a:pt x="1775" y="1690"/>
                    <a:pt x="1800" y="1697"/>
                    <a:pt x="1815" y="1715"/>
                  </a:cubicBezTo>
                  <a:cubicBezTo>
                    <a:pt x="1832" y="1734"/>
                    <a:pt x="1825" y="1762"/>
                    <a:pt x="1840" y="1782"/>
                  </a:cubicBezTo>
                  <a:cubicBezTo>
                    <a:pt x="1854" y="1804"/>
                    <a:pt x="1881" y="1812"/>
                    <a:pt x="1906" y="1816"/>
                  </a:cubicBezTo>
                  <a:cubicBezTo>
                    <a:pt x="1927" y="1820"/>
                    <a:pt x="1957" y="1813"/>
                    <a:pt x="1971" y="1834"/>
                  </a:cubicBezTo>
                  <a:cubicBezTo>
                    <a:pt x="1963" y="1819"/>
                    <a:pt x="1943" y="1816"/>
                    <a:pt x="1928" y="1814"/>
                  </a:cubicBezTo>
                  <a:cubicBezTo>
                    <a:pt x="1906" y="1812"/>
                    <a:pt x="1884" y="1808"/>
                    <a:pt x="1865" y="1795"/>
                  </a:cubicBezTo>
                  <a:cubicBezTo>
                    <a:pt x="1848" y="1784"/>
                    <a:pt x="1843" y="1768"/>
                    <a:pt x="1840" y="1749"/>
                  </a:cubicBezTo>
                  <a:cubicBezTo>
                    <a:pt x="1837" y="1727"/>
                    <a:pt x="1832" y="1709"/>
                    <a:pt x="1815" y="1693"/>
                  </a:cubicBezTo>
                  <a:cubicBezTo>
                    <a:pt x="1831" y="1696"/>
                    <a:pt x="1847" y="1698"/>
                    <a:pt x="1862" y="1705"/>
                  </a:cubicBezTo>
                  <a:cubicBezTo>
                    <a:pt x="1879" y="1712"/>
                    <a:pt x="1890" y="1719"/>
                    <a:pt x="1899" y="1736"/>
                  </a:cubicBezTo>
                  <a:cubicBezTo>
                    <a:pt x="1916" y="1767"/>
                    <a:pt x="1924" y="1801"/>
                    <a:pt x="1963" y="1809"/>
                  </a:cubicBezTo>
                  <a:cubicBezTo>
                    <a:pt x="1921" y="1797"/>
                    <a:pt x="1919" y="1757"/>
                    <a:pt x="1901" y="1725"/>
                  </a:cubicBezTo>
                  <a:cubicBezTo>
                    <a:pt x="1930" y="1740"/>
                    <a:pt x="1960" y="1752"/>
                    <a:pt x="1993" y="1743"/>
                  </a:cubicBezTo>
                  <a:close/>
                  <a:moveTo>
                    <a:pt x="633" y="1815"/>
                  </a:moveTo>
                  <a:cubicBezTo>
                    <a:pt x="633" y="1815"/>
                    <a:pt x="633" y="1815"/>
                    <a:pt x="633" y="1816"/>
                  </a:cubicBezTo>
                  <a:cubicBezTo>
                    <a:pt x="632" y="1817"/>
                    <a:pt x="632" y="1817"/>
                    <a:pt x="632" y="1817"/>
                  </a:cubicBezTo>
                  <a:cubicBezTo>
                    <a:pt x="616" y="1837"/>
                    <a:pt x="615" y="1860"/>
                    <a:pt x="626" y="1882"/>
                  </a:cubicBezTo>
                  <a:cubicBezTo>
                    <a:pt x="630" y="1889"/>
                    <a:pt x="632" y="1890"/>
                    <a:pt x="628" y="1897"/>
                  </a:cubicBezTo>
                  <a:cubicBezTo>
                    <a:pt x="624" y="1904"/>
                    <a:pt x="619" y="1910"/>
                    <a:pt x="614" y="1916"/>
                  </a:cubicBezTo>
                  <a:cubicBezTo>
                    <a:pt x="602" y="1929"/>
                    <a:pt x="590" y="1941"/>
                    <a:pt x="582" y="1957"/>
                  </a:cubicBezTo>
                  <a:cubicBezTo>
                    <a:pt x="574" y="1943"/>
                    <a:pt x="565" y="1929"/>
                    <a:pt x="559" y="1914"/>
                  </a:cubicBezTo>
                  <a:cubicBezTo>
                    <a:pt x="556" y="1908"/>
                    <a:pt x="554" y="1903"/>
                    <a:pt x="556" y="1896"/>
                  </a:cubicBezTo>
                  <a:cubicBezTo>
                    <a:pt x="558" y="1887"/>
                    <a:pt x="561" y="1877"/>
                    <a:pt x="563" y="1868"/>
                  </a:cubicBezTo>
                  <a:cubicBezTo>
                    <a:pt x="573" y="1833"/>
                    <a:pt x="583" y="1798"/>
                    <a:pt x="599" y="1765"/>
                  </a:cubicBezTo>
                  <a:cubicBezTo>
                    <a:pt x="629" y="1705"/>
                    <a:pt x="684" y="1667"/>
                    <a:pt x="738" y="1632"/>
                  </a:cubicBezTo>
                  <a:cubicBezTo>
                    <a:pt x="710" y="1684"/>
                    <a:pt x="682" y="1741"/>
                    <a:pt x="636" y="1781"/>
                  </a:cubicBezTo>
                  <a:cubicBezTo>
                    <a:pt x="669" y="1756"/>
                    <a:pt x="693" y="1724"/>
                    <a:pt x="715" y="1689"/>
                  </a:cubicBezTo>
                  <a:cubicBezTo>
                    <a:pt x="728" y="1668"/>
                    <a:pt x="742" y="1648"/>
                    <a:pt x="755" y="1628"/>
                  </a:cubicBezTo>
                  <a:cubicBezTo>
                    <a:pt x="760" y="1620"/>
                    <a:pt x="764" y="1615"/>
                    <a:pt x="773" y="1609"/>
                  </a:cubicBezTo>
                  <a:cubicBezTo>
                    <a:pt x="782" y="1602"/>
                    <a:pt x="792" y="1596"/>
                    <a:pt x="802" y="1589"/>
                  </a:cubicBezTo>
                  <a:cubicBezTo>
                    <a:pt x="791" y="1608"/>
                    <a:pt x="785" y="1628"/>
                    <a:pt x="781" y="1649"/>
                  </a:cubicBezTo>
                  <a:cubicBezTo>
                    <a:pt x="774" y="1676"/>
                    <a:pt x="760" y="1700"/>
                    <a:pt x="743" y="1721"/>
                  </a:cubicBezTo>
                  <a:cubicBezTo>
                    <a:pt x="727" y="1740"/>
                    <a:pt x="709" y="1757"/>
                    <a:pt x="691" y="1772"/>
                  </a:cubicBezTo>
                  <a:cubicBezTo>
                    <a:pt x="672" y="1788"/>
                    <a:pt x="650" y="1798"/>
                    <a:pt x="633" y="1815"/>
                  </a:cubicBezTo>
                  <a:close/>
                  <a:moveTo>
                    <a:pt x="692" y="1982"/>
                  </a:moveTo>
                  <a:cubicBezTo>
                    <a:pt x="691" y="1978"/>
                    <a:pt x="691" y="1980"/>
                    <a:pt x="691" y="1981"/>
                  </a:cubicBezTo>
                  <a:cubicBezTo>
                    <a:pt x="685" y="1955"/>
                    <a:pt x="676" y="1929"/>
                    <a:pt x="663" y="1905"/>
                  </a:cubicBezTo>
                  <a:cubicBezTo>
                    <a:pt x="656" y="1892"/>
                    <a:pt x="641" y="1875"/>
                    <a:pt x="641" y="1859"/>
                  </a:cubicBezTo>
                  <a:cubicBezTo>
                    <a:pt x="640" y="1840"/>
                    <a:pt x="654" y="1829"/>
                    <a:pt x="668" y="1820"/>
                  </a:cubicBezTo>
                  <a:cubicBezTo>
                    <a:pt x="692" y="1805"/>
                    <a:pt x="717" y="1796"/>
                    <a:pt x="737" y="1777"/>
                  </a:cubicBezTo>
                  <a:cubicBezTo>
                    <a:pt x="724" y="1809"/>
                    <a:pt x="697" y="1833"/>
                    <a:pt x="693" y="1868"/>
                  </a:cubicBezTo>
                  <a:cubicBezTo>
                    <a:pt x="691" y="1889"/>
                    <a:pt x="692" y="1910"/>
                    <a:pt x="697" y="1929"/>
                  </a:cubicBezTo>
                  <a:cubicBezTo>
                    <a:pt x="699" y="1939"/>
                    <a:pt x="696" y="1948"/>
                    <a:pt x="695" y="1959"/>
                  </a:cubicBezTo>
                  <a:cubicBezTo>
                    <a:pt x="694" y="1967"/>
                    <a:pt x="693" y="1976"/>
                    <a:pt x="692" y="1985"/>
                  </a:cubicBezTo>
                  <a:cubicBezTo>
                    <a:pt x="692" y="1984"/>
                    <a:pt x="692" y="1983"/>
                    <a:pt x="692" y="1982"/>
                  </a:cubicBezTo>
                  <a:close/>
                  <a:moveTo>
                    <a:pt x="755" y="1910"/>
                  </a:moveTo>
                  <a:cubicBezTo>
                    <a:pt x="748" y="1965"/>
                    <a:pt x="713" y="2015"/>
                    <a:pt x="696" y="2067"/>
                  </a:cubicBezTo>
                  <a:cubicBezTo>
                    <a:pt x="699" y="2045"/>
                    <a:pt x="698" y="2024"/>
                    <a:pt x="695" y="2002"/>
                  </a:cubicBezTo>
                  <a:cubicBezTo>
                    <a:pt x="693" y="1981"/>
                    <a:pt x="695" y="1963"/>
                    <a:pt x="701" y="1942"/>
                  </a:cubicBezTo>
                  <a:cubicBezTo>
                    <a:pt x="706" y="1955"/>
                    <a:pt x="712" y="1965"/>
                    <a:pt x="720" y="1975"/>
                  </a:cubicBezTo>
                  <a:cubicBezTo>
                    <a:pt x="716" y="1968"/>
                    <a:pt x="711" y="1961"/>
                    <a:pt x="708" y="1954"/>
                  </a:cubicBezTo>
                  <a:cubicBezTo>
                    <a:pt x="706" y="1948"/>
                    <a:pt x="704" y="1943"/>
                    <a:pt x="702" y="1938"/>
                  </a:cubicBezTo>
                  <a:cubicBezTo>
                    <a:pt x="704" y="1931"/>
                    <a:pt x="707" y="1925"/>
                    <a:pt x="710" y="1918"/>
                  </a:cubicBezTo>
                  <a:cubicBezTo>
                    <a:pt x="721" y="1893"/>
                    <a:pt x="739" y="1877"/>
                    <a:pt x="759" y="1860"/>
                  </a:cubicBezTo>
                  <a:cubicBezTo>
                    <a:pt x="757" y="1877"/>
                    <a:pt x="756" y="1894"/>
                    <a:pt x="755" y="1910"/>
                  </a:cubicBezTo>
                  <a:close/>
                  <a:moveTo>
                    <a:pt x="820" y="1790"/>
                  </a:moveTo>
                  <a:cubicBezTo>
                    <a:pt x="820" y="1790"/>
                    <a:pt x="820" y="1791"/>
                    <a:pt x="820" y="1792"/>
                  </a:cubicBezTo>
                  <a:cubicBezTo>
                    <a:pt x="819" y="1795"/>
                    <a:pt x="819" y="1796"/>
                    <a:pt x="819" y="1796"/>
                  </a:cubicBezTo>
                  <a:cubicBezTo>
                    <a:pt x="807" y="1868"/>
                    <a:pt x="801" y="1945"/>
                    <a:pt x="773" y="2014"/>
                  </a:cubicBezTo>
                  <a:cubicBezTo>
                    <a:pt x="767" y="1924"/>
                    <a:pt x="774" y="1833"/>
                    <a:pt x="828" y="1757"/>
                  </a:cubicBezTo>
                  <a:cubicBezTo>
                    <a:pt x="825" y="1768"/>
                    <a:pt x="822" y="1779"/>
                    <a:pt x="820" y="1790"/>
                  </a:cubicBezTo>
                  <a:close/>
                  <a:moveTo>
                    <a:pt x="862" y="1658"/>
                  </a:moveTo>
                  <a:cubicBezTo>
                    <a:pt x="852" y="1672"/>
                    <a:pt x="858" y="1663"/>
                    <a:pt x="861" y="1659"/>
                  </a:cubicBezTo>
                  <a:cubicBezTo>
                    <a:pt x="829" y="1703"/>
                    <a:pt x="795" y="1745"/>
                    <a:pt x="776" y="1796"/>
                  </a:cubicBezTo>
                  <a:cubicBezTo>
                    <a:pt x="771" y="1809"/>
                    <a:pt x="767" y="1823"/>
                    <a:pt x="764" y="1837"/>
                  </a:cubicBezTo>
                  <a:cubicBezTo>
                    <a:pt x="762" y="1847"/>
                    <a:pt x="749" y="1855"/>
                    <a:pt x="741" y="1863"/>
                  </a:cubicBezTo>
                  <a:cubicBezTo>
                    <a:pt x="721" y="1880"/>
                    <a:pt x="708" y="1904"/>
                    <a:pt x="700" y="1930"/>
                  </a:cubicBezTo>
                  <a:cubicBezTo>
                    <a:pt x="694" y="1899"/>
                    <a:pt x="695" y="1857"/>
                    <a:pt x="717" y="1832"/>
                  </a:cubicBezTo>
                  <a:cubicBezTo>
                    <a:pt x="730" y="1817"/>
                    <a:pt x="741" y="1802"/>
                    <a:pt x="750" y="1784"/>
                  </a:cubicBezTo>
                  <a:cubicBezTo>
                    <a:pt x="754" y="1775"/>
                    <a:pt x="759" y="1766"/>
                    <a:pt x="763" y="1757"/>
                  </a:cubicBezTo>
                  <a:cubicBezTo>
                    <a:pt x="767" y="1746"/>
                    <a:pt x="773" y="1740"/>
                    <a:pt x="780" y="1731"/>
                  </a:cubicBezTo>
                  <a:cubicBezTo>
                    <a:pt x="799" y="1708"/>
                    <a:pt x="811" y="1682"/>
                    <a:pt x="826" y="1658"/>
                  </a:cubicBezTo>
                  <a:cubicBezTo>
                    <a:pt x="831" y="1650"/>
                    <a:pt x="835" y="1639"/>
                    <a:pt x="845" y="1639"/>
                  </a:cubicBezTo>
                  <a:cubicBezTo>
                    <a:pt x="852" y="1639"/>
                    <a:pt x="860" y="1639"/>
                    <a:pt x="867" y="1641"/>
                  </a:cubicBezTo>
                  <a:cubicBezTo>
                    <a:pt x="876" y="1644"/>
                    <a:pt x="866" y="1652"/>
                    <a:pt x="862" y="1658"/>
                  </a:cubicBezTo>
                  <a:close/>
                  <a:moveTo>
                    <a:pt x="1017" y="1857"/>
                  </a:moveTo>
                  <a:cubicBezTo>
                    <a:pt x="1017" y="1858"/>
                    <a:pt x="1017" y="1858"/>
                    <a:pt x="1017" y="1858"/>
                  </a:cubicBezTo>
                  <a:cubicBezTo>
                    <a:pt x="1014" y="1879"/>
                    <a:pt x="1008" y="1898"/>
                    <a:pt x="1004" y="1918"/>
                  </a:cubicBezTo>
                  <a:cubicBezTo>
                    <a:pt x="994" y="1907"/>
                    <a:pt x="984" y="1896"/>
                    <a:pt x="975" y="1884"/>
                  </a:cubicBezTo>
                  <a:cubicBezTo>
                    <a:pt x="970" y="1879"/>
                    <a:pt x="971" y="1869"/>
                    <a:pt x="970" y="1863"/>
                  </a:cubicBezTo>
                  <a:cubicBezTo>
                    <a:pt x="965" y="1832"/>
                    <a:pt x="962" y="1800"/>
                    <a:pt x="958" y="1769"/>
                  </a:cubicBezTo>
                  <a:cubicBezTo>
                    <a:pt x="972" y="1781"/>
                    <a:pt x="986" y="1793"/>
                    <a:pt x="999" y="1807"/>
                  </a:cubicBezTo>
                  <a:cubicBezTo>
                    <a:pt x="1005" y="1814"/>
                    <a:pt x="1010" y="1821"/>
                    <a:pt x="1015" y="1828"/>
                  </a:cubicBezTo>
                  <a:cubicBezTo>
                    <a:pt x="1021" y="1838"/>
                    <a:pt x="1019" y="1847"/>
                    <a:pt x="1017" y="1857"/>
                  </a:cubicBezTo>
                  <a:close/>
                  <a:moveTo>
                    <a:pt x="1107" y="1894"/>
                  </a:moveTo>
                  <a:cubicBezTo>
                    <a:pt x="1109" y="1898"/>
                    <a:pt x="1111" y="1902"/>
                    <a:pt x="1106" y="1893"/>
                  </a:cubicBezTo>
                  <a:cubicBezTo>
                    <a:pt x="1101" y="1882"/>
                    <a:pt x="1103" y="1887"/>
                    <a:pt x="1106" y="1892"/>
                  </a:cubicBezTo>
                  <a:cubicBezTo>
                    <a:pt x="1097" y="1875"/>
                    <a:pt x="1089" y="1858"/>
                    <a:pt x="1081" y="1841"/>
                  </a:cubicBezTo>
                  <a:cubicBezTo>
                    <a:pt x="1073" y="1822"/>
                    <a:pt x="1067" y="1804"/>
                    <a:pt x="1063" y="1784"/>
                  </a:cubicBezTo>
                  <a:cubicBezTo>
                    <a:pt x="1059" y="1767"/>
                    <a:pt x="1054" y="1750"/>
                    <a:pt x="1049" y="1733"/>
                  </a:cubicBezTo>
                  <a:cubicBezTo>
                    <a:pt x="1046" y="1722"/>
                    <a:pt x="1042" y="1709"/>
                    <a:pt x="1035" y="1700"/>
                  </a:cubicBezTo>
                  <a:cubicBezTo>
                    <a:pt x="1038" y="1704"/>
                    <a:pt x="1041" y="1709"/>
                    <a:pt x="1045" y="1713"/>
                  </a:cubicBezTo>
                  <a:cubicBezTo>
                    <a:pt x="1052" y="1723"/>
                    <a:pt x="1056" y="1732"/>
                    <a:pt x="1060" y="1744"/>
                  </a:cubicBezTo>
                  <a:cubicBezTo>
                    <a:pt x="1071" y="1769"/>
                    <a:pt x="1084" y="1792"/>
                    <a:pt x="1099" y="1814"/>
                  </a:cubicBezTo>
                  <a:cubicBezTo>
                    <a:pt x="1106" y="1825"/>
                    <a:pt x="1113" y="1836"/>
                    <a:pt x="1120" y="1846"/>
                  </a:cubicBezTo>
                  <a:cubicBezTo>
                    <a:pt x="1122" y="1857"/>
                    <a:pt x="1124" y="1867"/>
                    <a:pt x="1125" y="1878"/>
                  </a:cubicBezTo>
                  <a:cubicBezTo>
                    <a:pt x="1129" y="1903"/>
                    <a:pt x="1131" y="1928"/>
                    <a:pt x="1134" y="1953"/>
                  </a:cubicBezTo>
                  <a:cubicBezTo>
                    <a:pt x="1127" y="1932"/>
                    <a:pt x="1116" y="1913"/>
                    <a:pt x="1107" y="1894"/>
                  </a:cubicBezTo>
                  <a:close/>
                  <a:moveTo>
                    <a:pt x="1111" y="1698"/>
                  </a:moveTo>
                  <a:cubicBezTo>
                    <a:pt x="1113" y="1684"/>
                    <a:pt x="1119" y="1670"/>
                    <a:pt x="1128" y="1659"/>
                  </a:cubicBezTo>
                  <a:cubicBezTo>
                    <a:pt x="1153" y="1705"/>
                    <a:pt x="1168" y="1752"/>
                    <a:pt x="1171" y="1804"/>
                  </a:cubicBezTo>
                  <a:cubicBezTo>
                    <a:pt x="1140" y="1778"/>
                    <a:pt x="1107" y="1742"/>
                    <a:pt x="1111" y="1698"/>
                  </a:cubicBezTo>
                  <a:close/>
                  <a:moveTo>
                    <a:pt x="1176" y="1896"/>
                  </a:moveTo>
                  <a:cubicBezTo>
                    <a:pt x="1165" y="1870"/>
                    <a:pt x="1152" y="1846"/>
                    <a:pt x="1138" y="1822"/>
                  </a:cubicBezTo>
                  <a:cubicBezTo>
                    <a:pt x="1148" y="1833"/>
                    <a:pt x="1159" y="1844"/>
                    <a:pt x="1170" y="1855"/>
                  </a:cubicBezTo>
                  <a:cubicBezTo>
                    <a:pt x="1176" y="1860"/>
                    <a:pt x="1174" y="1870"/>
                    <a:pt x="1175" y="1878"/>
                  </a:cubicBezTo>
                  <a:cubicBezTo>
                    <a:pt x="1175" y="1883"/>
                    <a:pt x="1177" y="1891"/>
                    <a:pt x="1176" y="1896"/>
                  </a:cubicBezTo>
                  <a:close/>
                  <a:moveTo>
                    <a:pt x="1307" y="1609"/>
                  </a:moveTo>
                  <a:cubicBezTo>
                    <a:pt x="1307" y="1609"/>
                    <a:pt x="1308" y="1609"/>
                    <a:pt x="1308" y="1609"/>
                  </a:cubicBezTo>
                  <a:cubicBezTo>
                    <a:pt x="1347" y="1612"/>
                    <a:pt x="1386" y="1617"/>
                    <a:pt x="1425" y="1625"/>
                  </a:cubicBezTo>
                  <a:cubicBezTo>
                    <a:pt x="1442" y="1628"/>
                    <a:pt x="1456" y="1641"/>
                    <a:pt x="1469" y="1652"/>
                  </a:cubicBezTo>
                  <a:cubicBezTo>
                    <a:pt x="1485" y="1666"/>
                    <a:pt x="1500" y="1681"/>
                    <a:pt x="1514" y="1697"/>
                  </a:cubicBezTo>
                  <a:cubicBezTo>
                    <a:pt x="1467" y="1693"/>
                    <a:pt x="1415" y="1689"/>
                    <a:pt x="1371" y="1669"/>
                  </a:cubicBezTo>
                  <a:cubicBezTo>
                    <a:pt x="1367" y="1668"/>
                    <a:pt x="1363" y="1666"/>
                    <a:pt x="1360" y="1663"/>
                  </a:cubicBezTo>
                  <a:cubicBezTo>
                    <a:pt x="1340" y="1646"/>
                    <a:pt x="1320" y="1627"/>
                    <a:pt x="1301" y="1608"/>
                  </a:cubicBezTo>
                  <a:cubicBezTo>
                    <a:pt x="1303" y="1608"/>
                    <a:pt x="1305" y="1608"/>
                    <a:pt x="1307" y="1609"/>
                  </a:cubicBezTo>
                  <a:close/>
                  <a:moveTo>
                    <a:pt x="1190" y="1819"/>
                  </a:moveTo>
                  <a:cubicBezTo>
                    <a:pt x="1189" y="1818"/>
                    <a:pt x="1188" y="1818"/>
                    <a:pt x="1188" y="1817"/>
                  </a:cubicBezTo>
                  <a:cubicBezTo>
                    <a:pt x="1188" y="1789"/>
                    <a:pt x="1188" y="1761"/>
                    <a:pt x="1182" y="1734"/>
                  </a:cubicBezTo>
                  <a:cubicBezTo>
                    <a:pt x="1195" y="1755"/>
                    <a:pt x="1208" y="1775"/>
                    <a:pt x="1220" y="1796"/>
                  </a:cubicBezTo>
                  <a:cubicBezTo>
                    <a:pt x="1232" y="1816"/>
                    <a:pt x="1239" y="1837"/>
                    <a:pt x="1247" y="1859"/>
                  </a:cubicBezTo>
                  <a:cubicBezTo>
                    <a:pt x="1228" y="1845"/>
                    <a:pt x="1208" y="1833"/>
                    <a:pt x="1190" y="1819"/>
                  </a:cubicBezTo>
                  <a:close/>
                  <a:moveTo>
                    <a:pt x="1278" y="1867"/>
                  </a:moveTo>
                  <a:cubicBezTo>
                    <a:pt x="1271" y="1843"/>
                    <a:pt x="1265" y="1819"/>
                    <a:pt x="1255" y="1795"/>
                  </a:cubicBezTo>
                  <a:cubicBezTo>
                    <a:pt x="1245" y="1772"/>
                    <a:pt x="1233" y="1750"/>
                    <a:pt x="1221" y="1728"/>
                  </a:cubicBezTo>
                  <a:cubicBezTo>
                    <a:pt x="1236" y="1737"/>
                    <a:pt x="1250" y="1747"/>
                    <a:pt x="1265" y="1755"/>
                  </a:cubicBezTo>
                  <a:cubicBezTo>
                    <a:pt x="1274" y="1760"/>
                    <a:pt x="1282" y="1765"/>
                    <a:pt x="1290" y="1769"/>
                  </a:cubicBezTo>
                  <a:cubicBezTo>
                    <a:pt x="1299" y="1774"/>
                    <a:pt x="1307" y="1776"/>
                    <a:pt x="1310" y="1786"/>
                  </a:cubicBezTo>
                  <a:cubicBezTo>
                    <a:pt x="1321" y="1817"/>
                    <a:pt x="1323" y="1851"/>
                    <a:pt x="1345" y="1878"/>
                  </a:cubicBezTo>
                  <a:cubicBezTo>
                    <a:pt x="1332" y="1878"/>
                    <a:pt x="1320" y="1878"/>
                    <a:pt x="1307" y="1877"/>
                  </a:cubicBezTo>
                  <a:cubicBezTo>
                    <a:pt x="1302" y="1876"/>
                    <a:pt x="1296" y="1876"/>
                    <a:pt x="1291" y="1875"/>
                  </a:cubicBezTo>
                  <a:cubicBezTo>
                    <a:pt x="1283" y="1874"/>
                    <a:pt x="1280" y="1875"/>
                    <a:pt x="1278" y="1867"/>
                  </a:cubicBezTo>
                  <a:close/>
                  <a:moveTo>
                    <a:pt x="1426" y="1902"/>
                  </a:moveTo>
                  <a:cubicBezTo>
                    <a:pt x="1429" y="1908"/>
                    <a:pt x="1431" y="1913"/>
                    <a:pt x="1432" y="1919"/>
                  </a:cubicBezTo>
                  <a:cubicBezTo>
                    <a:pt x="1420" y="1915"/>
                    <a:pt x="1407" y="1911"/>
                    <a:pt x="1394" y="1906"/>
                  </a:cubicBezTo>
                  <a:cubicBezTo>
                    <a:pt x="1405" y="1905"/>
                    <a:pt x="1416" y="1904"/>
                    <a:pt x="1426" y="1902"/>
                  </a:cubicBezTo>
                  <a:close/>
                  <a:moveTo>
                    <a:pt x="1354" y="1877"/>
                  </a:moveTo>
                  <a:cubicBezTo>
                    <a:pt x="1345" y="1866"/>
                    <a:pt x="1340" y="1854"/>
                    <a:pt x="1336" y="1840"/>
                  </a:cubicBezTo>
                  <a:cubicBezTo>
                    <a:pt x="1356" y="1858"/>
                    <a:pt x="1383" y="1861"/>
                    <a:pt x="1406" y="1875"/>
                  </a:cubicBezTo>
                  <a:cubicBezTo>
                    <a:pt x="1389" y="1876"/>
                    <a:pt x="1371" y="1877"/>
                    <a:pt x="1354" y="1877"/>
                  </a:cubicBezTo>
                  <a:close/>
                  <a:moveTo>
                    <a:pt x="1414" y="1874"/>
                  </a:moveTo>
                  <a:cubicBezTo>
                    <a:pt x="1394" y="1857"/>
                    <a:pt x="1366" y="1853"/>
                    <a:pt x="1346" y="1835"/>
                  </a:cubicBezTo>
                  <a:cubicBezTo>
                    <a:pt x="1333" y="1823"/>
                    <a:pt x="1329" y="1803"/>
                    <a:pt x="1325" y="1787"/>
                  </a:cubicBezTo>
                  <a:cubicBezTo>
                    <a:pt x="1339" y="1794"/>
                    <a:pt x="1353" y="1800"/>
                    <a:pt x="1368" y="1806"/>
                  </a:cubicBezTo>
                  <a:cubicBezTo>
                    <a:pt x="1375" y="1808"/>
                    <a:pt x="1382" y="1811"/>
                    <a:pt x="1390" y="1813"/>
                  </a:cubicBezTo>
                  <a:cubicBezTo>
                    <a:pt x="1396" y="1818"/>
                    <a:pt x="1402" y="1821"/>
                    <a:pt x="1408" y="1825"/>
                  </a:cubicBezTo>
                  <a:cubicBezTo>
                    <a:pt x="1437" y="1841"/>
                    <a:pt x="1469" y="1852"/>
                    <a:pt x="1497" y="1869"/>
                  </a:cubicBezTo>
                  <a:cubicBezTo>
                    <a:pt x="1470" y="1871"/>
                    <a:pt x="1442" y="1873"/>
                    <a:pt x="1414" y="1874"/>
                  </a:cubicBezTo>
                  <a:close/>
                  <a:moveTo>
                    <a:pt x="1534" y="1974"/>
                  </a:moveTo>
                  <a:cubicBezTo>
                    <a:pt x="1534" y="1979"/>
                    <a:pt x="1533" y="1983"/>
                    <a:pt x="1533" y="1988"/>
                  </a:cubicBezTo>
                  <a:cubicBezTo>
                    <a:pt x="1493" y="1968"/>
                    <a:pt x="1448" y="1960"/>
                    <a:pt x="1405" y="1951"/>
                  </a:cubicBezTo>
                  <a:cubicBezTo>
                    <a:pt x="1384" y="1947"/>
                    <a:pt x="1363" y="1942"/>
                    <a:pt x="1342" y="1936"/>
                  </a:cubicBezTo>
                  <a:cubicBezTo>
                    <a:pt x="1334" y="1934"/>
                    <a:pt x="1325" y="1931"/>
                    <a:pt x="1316" y="1927"/>
                  </a:cubicBezTo>
                  <a:cubicBezTo>
                    <a:pt x="1309" y="1924"/>
                    <a:pt x="1294" y="1920"/>
                    <a:pt x="1291" y="1912"/>
                  </a:cubicBezTo>
                  <a:cubicBezTo>
                    <a:pt x="1323" y="1912"/>
                    <a:pt x="1355" y="1910"/>
                    <a:pt x="1386" y="1907"/>
                  </a:cubicBezTo>
                  <a:cubicBezTo>
                    <a:pt x="1399" y="1912"/>
                    <a:pt x="1413" y="1915"/>
                    <a:pt x="1427" y="1919"/>
                  </a:cubicBezTo>
                  <a:cubicBezTo>
                    <a:pt x="1434" y="1921"/>
                    <a:pt x="1434" y="1923"/>
                    <a:pt x="1436" y="1931"/>
                  </a:cubicBezTo>
                  <a:cubicBezTo>
                    <a:pt x="1437" y="1937"/>
                    <a:pt x="1437" y="1944"/>
                    <a:pt x="1438" y="1950"/>
                  </a:cubicBezTo>
                  <a:cubicBezTo>
                    <a:pt x="1438" y="1940"/>
                    <a:pt x="1437" y="1930"/>
                    <a:pt x="1435" y="1921"/>
                  </a:cubicBezTo>
                  <a:cubicBezTo>
                    <a:pt x="1438" y="1922"/>
                    <a:pt x="1441" y="1922"/>
                    <a:pt x="1444" y="1923"/>
                  </a:cubicBezTo>
                  <a:cubicBezTo>
                    <a:pt x="1441" y="1922"/>
                    <a:pt x="1438" y="1921"/>
                    <a:pt x="1435" y="1920"/>
                  </a:cubicBezTo>
                  <a:cubicBezTo>
                    <a:pt x="1433" y="1914"/>
                    <a:pt x="1432" y="1908"/>
                    <a:pt x="1429" y="1902"/>
                  </a:cubicBezTo>
                  <a:cubicBezTo>
                    <a:pt x="1446" y="1899"/>
                    <a:pt x="1462" y="1896"/>
                    <a:pt x="1477" y="1893"/>
                  </a:cubicBezTo>
                  <a:cubicBezTo>
                    <a:pt x="1484" y="1892"/>
                    <a:pt x="1490" y="1890"/>
                    <a:pt x="1496" y="1889"/>
                  </a:cubicBezTo>
                  <a:cubicBezTo>
                    <a:pt x="1501" y="1892"/>
                    <a:pt x="1507" y="1894"/>
                    <a:pt x="1512" y="1898"/>
                  </a:cubicBezTo>
                  <a:cubicBezTo>
                    <a:pt x="1516" y="1901"/>
                    <a:pt x="1520" y="1905"/>
                    <a:pt x="1524" y="1908"/>
                  </a:cubicBezTo>
                  <a:cubicBezTo>
                    <a:pt x="1528" y="1912"/>
                    <a:pt x="1530" y="1913"/>
                    <a:pt x="1530" y="1918"/>
                  </a:cubicBezTo>
                  <a:cubicBezTo>
                    <a:pt x="1530" y="1921"/>
                    <a:pt x="1530" y="1925"/>
                    <a:pt x="1531" y="1928"/>
                  </a:cubicBezTo>
                  <a:cubicBezTo>
                    <a:pt x="1534" y="1944"/>
                    <a:pt x="1536" y="1958"/>
                    <a:pt x="1534" y="1973"/>
                  </a:cubicBezTo>
                  <a:cubicBezTo>
                    <a:pt x="1535" y="1972"/>
                    <a:pt x="1535" y="1970"/>
                    <a:pt x="1534" y="1974"/>
                  </a:cubicBezTo>
                  <a:close/>
                  <a:moveTo>
                    <a:pt x="1543" y="1910"/>
                  </a:moveTo>
                  <a:cubicBezTo>
                    <a:pt x="1552" y="1922"/>
                    <a:pt x="1558" y="1935"/>
                    <a:pt x="1564" y="1948"/>
                  </a:cubicBezTo>
                  <a:cubicBezTo>
                    <a:pt x="1562" y="1944"/>
                    <a:pt x="1559" y="1936"/>
                    <a:pt x="1565" y="1950"/>
                  </a:cubicBezTo>
                  <a:cubicBezTo>
                    <a:pt x="1551" y="1926"/>
                    <a:pt x="1536" y="1903"/>
                    <a:pt x="1514" y="1886"/>
                  </a:cubicBezTo>
                  <a:cubicBezTo>
                    <a:pt x="1527" y="1885"/>
                    <a:pt x="1536" y="1900"/>
                    <a:pt x="1543" y="1910"/>
                  </a:cubicBezTo>
                  <a:close/>
                  <a:moveTo>
                    <a:pt x="1587" y="1879"/>
                  </a:moveTo>
                  <a:cubicBezTo>
                    <a:pt x="1567" y="1869"/>
                    <a:pt x="1545" y="1867"/>
                    <a:pt x="1523" y="1868"/>
                  </a:cubicBezTo>
                  <a:cubicBezTo>
                    <a:pt x="1505" y="1853"/>
                    <a:pt x="1484" y="1841"/>
                    <a:pt x="1463" y="1830"/>
                  </a:cubicBezTo>
                  <a:cubicBezTo>
                    <a:pt x="1491" y="1833"/>
                    <a:pt x="1519" y="1830"/>
                    <a:pt x="1547" y="1827"/>
                  </a:cubicBezTo>
                  <a:cubicBezTo>
                    <a:pt x="1553" y="1826"/>
                    <a:pt x="1559" y="1825"/>
                    <a:pt x="1565" y="1825"/>
                  </a:cubicBezTo>
                  <a:cubicBezTo>
                    <a:pt x="1568" y="1824"/>
                    <a:pt x="1571" y="1824"/>
                    <a:pt x="1574" y="1824"/>
                  </a:cubicBezTo>
                  <a:cubicBezTo>
                    <a:pt x="1575" y="1828"/>
                    <a:pt x="1576" y="1833"/>
                    <a:pt x="1577" y="1837"/>
                  </a:cubicBezTo>
                  <a:cubicBezTo>
                    <a:pt x="1580" y="1851"/>
                    <a:pt x="1583" y="1865"/>
                    <a:pt x="1587" y="1879"/>
                  </a:cubicBezTo>
                  <a:close/>
                  <a:moveTo>
                    <a:pt x="1593" y="1782"/>
                  </a:moveTo>
                  <a:cubicBezTo>
                    <a:pt x="1590" y="1781"/>
                    <a:pt x="1593" y="1782"/>
                    <a:pt x="1595" y="1783"/>
                  </a:cubicBezTo>
                  <a:cubicBezTo>
                    <a:pt x="1595" y="1783"/>
                    <a:pt x="1594" y="1783"/>
                    <a:pt x="1594" y="1783"/>
                  </a:cubicBezTo>
                  <a:cubicBezTo>
                    <a:pt x="1598" y="1784"/>
                    <a:pt x="1597" y="1784"/>
                    <a:pt x="1595" y="1783"/>
                  </a:cubicBezTo>
                  <a:cubicBezTo>
                    <a:pt x="1615" y="1789"/>
                    <a:pt x="1633" y="1799"/>
                    <a:pt x="1648" y="1815"/>
                  </a:cubicBezTo>
                  <a:cubicBezTo>
                    <a:pt x="1633" y="1810"/>
                    <a:pt x="1619" y="1807"/>
                    <a:pt x="1604" y="1805"/>
                  </a:cubicBezTo>
                  <a:cubicBezTo>
                    <a:pt x="1596" y="1805"/>
                    <a:pt x="1587" y="1804"/>
                    <a:pt x="1579" y="1804"/>
                  </a:cubicBezTo>
                  <a:cubicBezTo>
                    <a:pt x="1577" y="1795"/>
                    <a:pt x="1574" y="1785"/>
                    <a:pt x="1572" y="1775"/>
                  </a:cubicBezTo>
                  <a:cubicBezTo>
                    <a:pt x="1578" y="1778"/>
                    <a:pt x="1586" y="1780"/>
                    <a:pt x="1593" y="1782"/>
                  </a:cubicBezTo>
                  <a:close/>
                  <a:moveTo>
                    <a:pt x="1569" y="1804"/>
                  </a:moveTo>
                  <a:cubicBezTo>
                    <a:pt x="1534" y="1805"/>
                    <a:pt x="1500" y="1808"/>
                    <a:pt x="1465" y="1803"/>
                  </a:cubicBezTo>
                  <a:cubicBezTo>
                    <a:pt x="1435" y="1798"/>
                    <a:pt x="1405" y="1786"/>
                    <a:pt x="1377" y="1773"/>
                  </a:cubicBezTo>
                  <a:cubicBezTo>
                    <a:pt x="1307" y="1741"/>
                    <a:pt x="1243" y="1693"/>
                    <a:pt x="1186" y="1642"/>
                  </a:cubicBezTo>
                  <a:cubicBezTo>
                    <a:pt x="1217" y="1648"/>
                    <a:pt x="1243" y="1666"/>
                    <a:pt x="1271" y="1679"/>
                  </a:cubicBezTo>
                  <a:cubicBezTo>
                    <a:pt x="1287" y="1686"/>
                    <a:pt x="1303" y="1692"/>
                    <a:pt x="1319" y="1697"/>
                  </a:cubicBezTo>
                  <a:cubicBezTo>
                    <a:pt x="1328" y="1700"/>
                    <a:pt x="1336" y="1703"/>
                    <a:pt x="1345" y="1705"/>
                  </a:cubicBezTo>
                  <a:cubicBezTo>
                    <a:pt x="1354" y="1707"/>
                    <a:pt x="1363" y="1708"/>
                    <a:pt x="1371" y="1712"/>
                  </a:cubicBezTo>
                  <a:cubicBezTo>
                    <a:pt x="1396" y="1728"/>
                    <a:pt x="1417" y="1748"/>
                    <a:pt x="1441" y="1765"/>
                  </a:cubicBezTo>
                  <a:cubicBezTo>
                    <a:pt x="1466" y="1783"/>
                    <a:pt x="1491" y="1784"/>
                    <a:pt x="1521" y="1782"/>
                  </a:cubicBezTo>
                  <a:cubicBezTo>
                    <a:pt x="1494" y="1782"/>
                    <a:pt x="1470" y="1781"/>
                    <a:pt x="1448" y="1764"/>
                  </a:cubicBezTo>
                  <a:cubicBezTo>
                    <a:pt x="1429" y="1749"/>
                    <a:pt x="1413" y="1731"/>
                    <a:pt x="1394" y="1716"/>
                  </a:cubicBezTo>
                  <a:cubicBezTo>
                    <a:pt x="1431" y="1722"/>
                    <a:pt x="1468" y="1726"/>
                    <a:pt x="1505" y="1730"/>
                  </a:cubicBezTo>
                  <a:cubicBezTo>
                    <a:pt x="1514" y="1731"/>
                    <a:pt x="1524" y="1732"/>
                    <a:pt x="1534" y="1733"/>
                  </a:cubicBezTo>
                  <a:cubicBezTo>
                    <a:pt x="1542" y="1734"/>
                    <a:pt x="1545" y="1744"/>
                    <a:pt x="1549" y="1752"/>
                  </a:cubicBezTo>
                  <a:cubicBezTo>
                    <a:pt x="1557" y="1768"/>
                    <a:pt x="1564" y="1786"/>
                    <a:pt x="1569" y="1804"/>
                  </a:cubicBezTo>
                  <a:close/>
                  <a:moveTo>
                    <a:pt x="1766" y="1737"/>
                  </a:moveTo>
                  <a:cubicBezTo>
                    <a:pt x="1772" y="1759"/>
                    <a:pt x="1773" y="1781"/>
                    <a:pt x="1773" y="1804"/>
                  </a:cubicBezTo>
                  <a:cubicBezTo>
                    <a:pt x="1735" y="1775"/>
                    <a:pt x="1693" y="1751"/>
                    <a:pt x="1650" y="1732"/>
                  </a:cubicBezTo>
                  <a:cubicBezTo>
                    <a:pt x="1621" y="1719"/>
                    <a:pt x="1590" y="1709"/>
                    <a:pt x="1559" y="1703"/>
                  </a:cubicBezTo>
                  <a:cubicBezTo>
                    <a:pt x="1552" y="1701"/>
                    <a:pt x="1544" y="1700"/>
                    <a:pt x="1537" y="1699"/>
                  </a:cubicBezTo>
                  <a:cubicBezTo>
                    <a:pt x="1532" y="1691"/>
                    <a:pt x="1526" y="1683"/>
                    <a:pt x="1520" y="1675"/>
                  </a:cubicBezTo>
                  <a:cubicBezTo>
                    <a:pt x="1510" y="1662"/>
                    <a:pt x="1499" y="1650"/>
                    <a:pt x="1487" y="1638"/>
                  </a:cubicBezTo>
                  <a:cubicBezTo>
                    <a:pt x="1540" y="1651"/>
                    <a:pt x="1592" y="1664"/>
                    <a:pt x="1646" y="1674"/>
                  </a:cubicBezTo>
                  <a:cubicBezTo>
                    <a:pt x="1670" y="1678"/>
                    <a:pt x="1694" y="1682"/>
                    <a:pt x="1718" y="1686"/>
                  </a:cubicBezTo>
                  <a:cubicBezTo>
                    <a:pt x="1724" y="1687"/>
                    <a:pt x="1733" y="1686"/>
                    <a:pt x="1738" y="1690"/>
                  </a:cubicBezTo>
                  <a:cubicBezTo>
                    <a:pt x="1753" y="1701"/>
                    <a:pt x="1762" y="1720"/>
                    <a:pt x="1766" y="173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46" name="TextBox 445"/>
          <p:cNvSpPr txBox="1"/>
          <p:nvPr/>
        </p:nvSpPr>
        <p:spPr>
          <a:xfrm>
            <a:off x="7103634" y="1639435"/>
            <a:ext cx="2667682" cy="1362424"/>
          </a:xfrm>
          <a:prstGeom prst="rect">
            <a:avLst/>
          </a:prstGeom>
          <a:noFill/>
        </p:spPr>
        <p:txBody>
          <a:bodyPr wrap="square" lIns="121920" rIns="121920" rtlCol="0">
            <a:spAutoFit/>
          </a:bodyPr>
          <a:lstStyle/>
          <a:p>
            <a:pPr>
              <a:lnSpc>
                <a:spcPct val="90000"/>
              </a:lnSpc>
              <a:spcBef>
                <a:spcPts val="400"/>
              </a:spcBef>
            </a:pPr>
            <a:r>
              <a:rPr lang="en-US" sz="2400" dirty="0" smtClean="0">
                <a:solidFill>
                  <a:schemeClr val="accent1"/>
                </a:solidFill>
              </a:rPr>
              <a:t>School Violence</a:t>
            </a:r>
          </a:p>
          <a:p>
            <a:pPr>
              <a:lnSpc>
                <a:spcPct val="90000"/>
              </a:lnSpc>
              <a:spcBef>
                <a:spcPts val="400"/>
              </a:spcBef>
            </a:pPr>
            <a:r>
              <a:rPr lang="en-US" sz="1600" dirty="0" smtClean="0">
                <a:solidFill>
                  <a:schemeClr val="tx1">
                    <a:alpha val="80000"/>
                  </a:schemeClr>
                </a:solidFill>
              </a:rPr>
              <a:t>Nationally, 6% of students report being threated or injured with a weapon over the past year. </a:t>
            </a:r>
            <a:endParaRPr lang="en-US" sz="1600" dirty="0">
              <a:solidFill>
                <a:schemeClr val="tx1">
                  <a:alpha val="80000"/>
                </a:schemeClr>
              </a:solidFill>
            </a:endParaRPr>
          </a:p>
        </p:txBody>
      </p:sp>
      <p:sp>
        <p:nvSpPr>
          <p:cNvPr id="447" name="TextBox 446"/>
          <p:cNvSpPr txBox="1"/>
          <p:nvPr/>
        </p:nvSpPr>
        <p:spPr>
          <a:xfrm>
            <a:off x="9175140" y="3010565"/>
            <a:ext cx="2553745" cy="2359620"/>
          </a:xfrm>
          <a:prstGeom prst="rect">
            <a:avLst/>
          </a:prstGeom>
          <a:noFill/>
        </p:spPr>
        <p:txBody>
          <a:bodyPr wrap="square" lIns="121920" rIns="121920" rtlCol="0">
            <a:spAutoFit/>
          </a:bodyPr>
          <a:lstStyle/>
          <a:p>
            <a:pPr>
              <a:lnSpc>
                <a:spcPct val="90000"/>
              </a:lnSpc>
              <a:spcBef>
                <a:spcPts val="400"/>
              </a:spcBef>
            </a:pPr>
            <a:r>
              <a:rPr lang="en-US" sz="2400" dirty="0" smtClean="0">
                <a:solidFill>
                  <a:schemeClr val="accent1"/>
                </a:solidFill>
              </a:rPr>
              <a:t>Violence Disparities</a:t>
            </a:r>
          </a:p>
          <a:p>
            <a:pPr>
              <a:lnSpc>
                <a:spcPct val="90000"/>
              </a:lnSpc>
              <a:spcBef>
                <a:spcPts val="400"/>
              </a:spcBef>
            </a:pPr>
            <a:r>
              <a:rPr lang="en-US" sz="1600" dirty="0" smtClean="0">
                <a:solidFill>
                  <a:schemeClr val="tx1">
                    <a:alpha val="80000"/>
                  </a:schemeClr>
                </a:solidFill>
              </a:rPr>
              <a:t>Homicide is the number 1 cause of death for African Americans between the ages of 10 and 24, second leading cause for Hispanics, and third for American Indians and Alaskans. </a:t>
            </a:r>
            <a:endParaRPr lang="en-US" sz="1600" dirty="0">
              <a:solidFill>
                <a:schemeClr val="tx1">
                  <a:alpha val="80000"/>
                </a:schemeClr>
              </a:solidFill>
            </a:endParaRPr>
          </a:p>
        </p:txBody>
      </p:sp>
      <p:sp>
        <p:nvSpPr>
          <p:cNvPr id="448" name="TextBox 447"/>
          <p:cNvSpPr txBox="1"/>
          <p:nvPr/>
        </p:nvSpPr>
        <p:spPr>
          <a:xfrm>
            <a:off x="2695757" y="1669967"/>
            <a:ext cx="2382392" cy="1362424"/>
          </a:xfrm>
          <a:prstGeom prst="rect">
            <a:avLst/>
          </a:prstGeom>
          <a:noFill/>
        </p:spPr>
        <p:txBody>
          <a:bodyPr wrap="square" lIns="121920" rIns="121920" rtlCol="0">
            <a:spAutoFit/>
          </a:bodyPr>
          <a:lstStyle/>
          <a:p>
            <a:pPr>
              <a:lnSpc>
                <a:spcPct val="90000"/>
              </a:lnSpc>
              <a:spcBef>
                <a:spcPts val="400"/>
              </a:spcBef>
            </a:pPr>
            <a:r>
              <a:rPr lang="en-US" sz="2400" dirty="0" smtClean="0">
                <a:solidFill>
                  <a:schemeClr val="accent1"/>
                </a:solidFill>
              </a:rPr>
              <a:t>Weapons</a:t>
            </a:r>
          </a:p>
          <a:p>
            <a:pPr>
              <a:lnSpc>
                <a:spcPct val="90000"/>
              </a:lnSpc>
              <a:spcBef>
                <a:spcPts val="400"/>
              </a:spcBef>
            </a:pPr>
            <a:r>
              <a:rPr lang="en-US" sz="1600" dirty="0" smtClean="0">
                <a:solidFill>
                  <a:schemeClr val="tx1">
                    <a:alpha val="80000"/>
                  </a:schemeClr>
                </a:solidFill>
              </a:rPr>
              <a:t>In 2014, 16.2% of youth reported carrying a weapon in the 30 days preceding the survey.</a:t>
            </a:r>
            <a:endParaRPr lang="en-US" sz="1600" dirty="0">
              <a:solidFill>
                <a:schemeClr val="tx1">
                  <a:alpha val="80000"/>
                </a:schemeClr>
              </a:solidFill>
            </a:endParaRPr>
          </a:p>
        </p:txBody>
      </p:sp>
      <p:sp>
        <p:nvSpPr>
          <p:cNvPr id="449" name="TextBox 448"/>
          <p:cNvSpPr txBox="1"/>
          <p:nvPr/>
        </p:nvSpPr>
        <p:spPr>
          <a:xfrm>
            <a:off x="927642" y="3500151"/>
            <a:ext cx="2048160" cy="1362424"/>
          </a:xfrm>
          <a:prstGeom prst="rect">
            <a:avLst/>
          </a:prstGeom>
          <a:noFill/>
        </p:spPr>
        <p:txBody>
          <a:bodyPr wrap="square" lIns="121920" rIns="121920" rtlCol="0">
            <a:spAutoFit/>
          </a:bodyPr>
          <a:lstStyle/>
          <a:p>
            <a:pPr>
              <a:lnSpc>
                <a:spcPct val="90000"/>
              </a:lnSpc>
              <a:spcBef>
                <a:spcPts val="400"/>
              </a:spcBef>
            </a:pPr>
            <a:r>
              <a:rPr lang="en-US" sz="2400" dirty="0" smtClean="0">
                <a:solidFill>
                  <a:schemeClr val="accent1"/>
                </a:solidFill>
              </a:rPr>
              <a:t>Homicide</a:t>
            </a:r>
          </a:p>
          <a:p>
            <a:pPr>
              <a:lnSpc>
                <a:spcPct val="90000"/>
              </a:lnSpc>
              <a:spcBef>
                <a:spcPts val="400"/>
              </a:spcBef>
            </a:pPr>
            <a:r>
              <a:rPr lang="en-US" sz="1600" dirty="0" smtClean="0">
                <a:solidFill>
                  <a:schemeClr val="tx1">
                    <a:alpha val="80000"/>
                  </a:schemeClr>
                </a:solidFill>
              </a:rPr>
              <a:t>Homicide is the 3</a:t>
            </a:r>
            <a:r>
              <a:rPr lang="en-US" sz="1600" baseline="30000" dirty="0" smtClean="0">
                <a:solidFill>
                  <a:schemeClr val="tx1">
                    <a:alpha val="80000"/>
                  </a:schemeClr>
                </a:solidFill>
              </a:rPr>
              <a:t>rd</a:t>
            </a:r>
            <a:r>
              <a:rPr lang="en-US" sz="1600" dirty="0" smtClean="0">
                <a:solidFill>
                  <a:schemeClr val="tx1">
                    <a:alpha val="80000"/>
                  </a:schemeClr>
                </a:solidFill>
              </a:rPr>
              <a:t> leading cause of death for youth from 10-24 years old.</a:t>
            </a:r>
            <a:endParaRPr lang="en-US" sz="1600" dirty="0">
              <a:solidFill>
                <a:schemeClr val="tx1">
                  <a:alpha val="80000"/>
                </a:schemeClr>
              </a:solidFill>
            </a:endParaRPr>
          </a:p>
        </p:txBody>
      </p:sp>
      <p:sp>
        <p:nvSpPr>
          <p:cNvPr id="230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968090" y="1308947"/>
            <a:ext cx="10363200" cy="366639"/>
          </a:xfrm>
        </p:spPr>
        <p:txBody>
          <a:bodyPr>
            <a:normAutofit/>
          </a:bodyPr>
          <a:lstStyle/>
          <a:p>
            <a:r>
              <a:rPr lang="en-US" dirty="0" smtClean="0"/>
              <a:t>_____________________________________________________________________________________________</a:t>
            </a:r>
            <a:endParaRPr lang="en-US" dirty="0"/>
          </a:p>
        </p:txBody>
      </p:sp>
      <p:sp>
        <p:nvSpPr>
          <p:cNvPr id="451" name="Rectangle 450"/>
          <p:cNvSpPr/>
          <p:nvPr/>
        </p:nvSpPr>
        <p:spPr>
          <a:xfrm>
            <a:off x="6722017" y="6197601"/>
            <a:ext cx="504476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https://www.cdc.gov/violenceprevention/pdf/yv-datasheet.pdf</a:t>
            </a:r>
          </a:p>
        </p:txBody>
      </p:sp>
    </p:spTree>
    <p:extLst>
      <p:ext uri="{BB962C8B-B14F-4D97-AF65-F5344CB8AC3E}">
        <p14:creationId xmlns:p14="http://schemas.microsoft.com/office/powerpoint/2010/main" val="3444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91885" y="-3612570"/>
            <a:ext cx="6189568" cy="7198363"/>
            <a:chOff x="2809853" y="1044808"/>
            <a:chExt cx="3524291" cy="4098692"/>
          </a:xfrm>
          <a:solidFill>
            <a:schemeClr val="tx1">
              <a:lumMod val="50000"/>
              <a:lumOff val="50000"/>
            </a:schemeClr>
          </a:solidFill>
        </p:grpSpPr>
        <p:grpSp>
          <p:nvGrpSpPr>
            <p:cNvPr id="5" name="Group 4"/>
            <p:cNvGrpSpPr/>
            <p:nvPr/>
          </p:nvGrpSpPr>
          <p:grpSpPr>
            <a:xfrm>
              <a:off x="2884956" y="1044808"/>
              <a:ext cx="3418590" cy="2058387"/>
              <a:chOff x="2884956" y="1044808"/>
              <a:chExt cx="3418590" cy="2058387"/>
            </a:xfrm>
            <a:grpFill/>
          </p:grpSpPr>
          <p:sp>
            <p:nvSpPr>
              <p:cNvPr id="7" name="Freeform 37"/>
              <p:cNvSpPr>
                <a:spLocks/>
              </p:cNvSpPr>
              <p:nvPr/>
            </p:nvSpPr>
            <p:spPr bwMode="auto">
              <a:xfrm>
                <a:off x="3053244" y="3048954"/>
                <a:ext cx="44506" cy="37552"/>
              </a:xfrm>
              <a:custGeom>
                <a:avLst/>
                <a:gdLst>
                  <a:gd name="T0" fmla="*/ 26 w 26"/>
                  <a:gd name="T1" fmla="*/ 2 h 22"/>
                  <a:gd name="T2" fmla="*/ 9 w 26"/>
                  <a:gd name="T3" fmla="*/ 5 h 22"/>
                  <a:gd name="T4" fmla="*/ 0 w 26"/>
                  <a:gd name="T5" fmla="*/ 21 h 22"/>
                  <a:gd name="T6" fmla="*/ 17 w 26"/>
                  <a:gd name="T7" fmla="*/ 17 h 22"/>
                  <a:gd name="T8" fmla="*/ 26 w 26"/>
                  <a:gd name="T9" fmla="*/ 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22">
                    <a:moveTo>
                      <a:pt x="26" y="2"/>
                    </a:moveTo>
                    <a:cubicBezTo>
                      <a:pt x="26" y="2"/>
                      <a:pt x="16" y="0"/>
                      <a:pt x="9" y="5"/>
                    </a:cubicBezTo>
                    <a:cubicBezTo>
                      <a:pt x="2" y="11"/>
                      <a:pt x="0" y="21"/>
                      <a:pt x="0" y="21"/>
                    </a:cubicBezTo>
                    <a:cubicBezTo>
                      <a:pt x="0" y="21"/>
                      <a:pt x="10" y="22"/>
                      <a:pt x="17" y="17"/>
                    </a:cubicBezTo>
                    <a:cubicBezTo>
                      <a:pt x="24" y="12"/>
                      <a:pt x="26" y="2"/>
                      <a:pt x="26" y="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" name="Freeform 38"/>
              <p:cNvSpPr>
                <a:spLocks/>
              </p:cNvSpPr>
              <p:nvPr/>
            </p:nvSpPr>
            <p:spPr bwMode="auto">
              <a:xfrm>
                <a:off x="3103313" y="3053126"/>
                <a:ext cx="23644" cy="50069"/>
              </a:xfrm>
              <a:custGeom>
                <a:avLst/>
                <a:gdLst>
                  <a:gd name="T0" fmla="*/ 8 w 14"/>
                  <a:gd name="T1" fmla="*/ 29 h 29"/>
                  <a:gd name="T2" fmla="*/ 13 w 14"/>
                  <a:gd name="T3" fmla="*/ 14 h 29"/>
                  <a:gd name="T4" fmla="*/ 6 w 14"/>
                  <a:gd name="T5" fmla="*/ 0 h 29"/>
                  <a:gd name="T6" fmla="*/ 0 w 14"/>
                  <a:gd name="T7" fmla="*/ 15 h 29"/>
                  <a:gd name="T8" fmla="*/ 8 w 14"/>
                  <a:gd name="T9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29">
                    <a:moveTo>
                      <a:pt x="8" y="29"/>
                    </a:moveTo>
                    <a:cubicBezTo>
                      <a:pt x="8" y="29"/>
                      <a:pt x="14" y="22"/>
                      <a:pt x="13" y="14"/>
                    </a:cubicBezTo>
                    <a:cubicBezTo>
                      <a:pt x="13" y="6"/>
                      <a:pt x="6" y="0"/>
                      <a:pt x="6" y="0"/>
                    </a:cubicBezTo>
                    <a:cubicBezTo>
                      <a:pt x="6" y="0"/>
                      <a:pt x="0" y="7"/>
                      <a:pt x="0" y="15"/>
                    </a:cubicBezTo>
                    <a:cubicBezTo>
                      <a:pt x="0" y="23"/>
                      <a:pt x="8" y="29"/>
                      <a:pt x="8" y="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" name="Freeform 39"/>
              <p:cNvSpPr>
                <a:spLocks/>
              </p:cNvSpPr>
              <p:nvPr/>
            </p:nvSpPr>
            <p:spPr bwMode="auto">
              <a:xfrm>
                <a:off x="4730550" y="1195015"/>
                <a:ext cx="41724" cy="30598"/>
              </a:xfrm>
              <a:custGeom>
                <a:avLst/>
                <a:gdLst>
                  <a:gd name="T0" fmla="*/ 9 w 24"/>
                  <a:gd name="T1" fmla="*/ 14 h 18"/>
                  <a:gd name="T2" fmla="*/ 24 w 24"/>
                  <a:gd name="T3" fmla="*/ 16 h 18"/>
                  <a:gd name="T4" fmla="*/ 15 w 24"/>
                  <a:gd name="T5" fmla="*/ 4 h 18"/>
                  <a:gd name="T6" fmla="*/ 0 w 24"/>
                  <a:gd name="T7" fmla="*/ 2 h 18"/>
                  <a:gd name="T8" fmla="*/ 9 w 24"/>
                  <a:gd name="T9" fmla="*/ 14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18">
                    <a:moveTo>
                      <a:pt x="9" y="14"/>
                    </a:moveTo>
                    <a:cubicBezTo>
                      <a:pt x="16" y="18"/>
                      <a:pt x="24" y="16"/>
                      <a:pt x="24" y="16"/>
                    </a:cubicBezTo>
                    <a:cubicBezTo>
                      <a:pt x="24" y="16"/>
                      <a:pt x="22" y="7"/>
                      <a:pt x="15" y="4"/>
                    </a:cubicBezTo>
                    <a:cubicBezTo>
                      <a:pt x="9" y="0"/>
                      <a:pt x="0" y="2"/>
                      <a:pt x="0" y="2"/>
                    </a:cubicBezTo>
                    <a:cubicBezTo>
                      <a:pt x="0" y="2"/>
                      <a:pt x="3" y="11"/>
                      <a:pt x="9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" name="Freeform 40"/>
              <p:cNvSpPr>
                <a:spLocks/>
              </p:cNvSpPr>
              <p:nvPr/>
            </p:nvSpPr>
            <p:spPr bwMode="auto">
              <a:xfrm>
                <a:off x="4740285" y="1163027"/>
                <a:ext cx="41724" cy="30598"/>
              </a:xfrm>
              <a:custGeom>
                <a:avLst/>
                <a:gdLst>
                  <a:gd name="T0" fmla="*/ 15 w 24"/>
                  <a:gd name="T1" fmla="*/ 15 h 18"/>
                  <a:gd name="T2" fmla="*/ 24 w 24"/>
                  <a:gd name="T3" fmla="*/ 3 h 18"/>
                  <a:gd name="T4" fmla="*/ 9 w 24"/>
                  <a:gd name="T5" fmla="*/ 4 h 18"/>
                  <a:gd name="T6" fmla="*/ 0 w 24"/>
                  <a:gd name="T7" fmla="*/ 16 h 18"/>
                  <a:gd name="T8" fmla="*/ 15 w 24"/>
                  <a:gd name="T9" fmla="*/ 15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18">
                    <a:moveTo>
                      <a:pt x="15" y="15"/>
                    </a:moveTo>
                    <a:cubicBezTo>
                      <a:pt x="22" y="11"/>
                      <a:pt x="24" y="3"/>
                      <a:pt x="24" y="3"/>
                    </a:cubicBezTo>
                    <a:cubicBezTo>
                      <a:pt x="24" y="3"/>
                      <a:pt x="16" y="0"/>
                      <a:pt x="9" y="4"/>
                    </a:cubicBezTo>
                    <a:cubicBezTo>
                      <a:pt x="2" y="7"/>
                      <a:pt x="0" y="16"/>
                      <a:pt x="0" y="16"/>
                    </a:cubicBezTo>
                    <a:cubicBezTo>
                      <a:pt x="0" y="16"/>
                      <a:pt x="8" y="18"/>
                      <a:pt x="15" y="1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" name="Freeform 41"/>
              <p:cNvSpPr>
                <a:spLocks/>
              </p:cNvSpPr>
              <p:nvPr/>
            </p:nvSpPr>
            <p:spPr bwMode="auto">
              <a:xfrm>
                <a:off x="4723596" y="1161635"/>
                <a:ext cx="15299" cy="29207"/>
              </a:xfrm>
              <a:custGeom>
                <a:avLst/>
                <a:gdLst>
                  <a:gd name="T0" fmla="*/ 8 w 9"/>
                  <a:gd name="T1" fmla="*/ 9 h 17"/>
                  <a:gd name="T2" fmla="*/ 5 w 9"/>
                  <a:gd name="T3" fmla="*/ 0 h 17"/>
                  <a:gd name="T4" fmla="*/ 0 w 9"/>
                  <a:gd name="T5" fmla="*/ 8 h 17"/>
                  <a:gd name="T6" fmla="*/ 3 w 9"/>
                  <a:gd name="T7" fmla="*/ 17 h 17"/>
                  <a:gd name="T8" fmla="*/ 8 w 9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17">
                    <a:moveTo>
                      <a:pt x="8" y="9"/>
                    </a:moveTo>
                    <a:cubicBezTo>
                      <a:pt x="9" y="4"/>
                      <a:pt x="5" y="0"/>
                      <a:pt x="5" y="0"/>
                    </a:cubicBezTo>
                    <a:cubicBezTo>
                      <a:pt x="5" y="0"/>
                      <a:pt x="0" y="3"/>
                      <a:pt x="0" y="8"/>
                    </a:cubicBezTo>
                    <a:cubicBezTo>
                      <a:pt x="0" y="13"/>
                      <a:pt x="3" y="17"/>
                      <a:pt x="3" y="17"/>
                    </a:cubicBezTo>
                    <a:cubicBezTo>
                      <a:pt x="3" y="17"/>
                      <a:pt x="8" y="14"/>
                      <a:pt x="8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42"/>
              <p:cNvSpPr>
                <a:spLocks/>
              </p:cNvSpPr>
              <p:nvPr/>
            </p:nvSpPr>
            <p:spPr bwMode="auto">
              <a:xfrm>
                <a:off x="4884929" y="1432842"/>
                <a:ext cx="33379" cy="33379"/>
              </a:xfrm>
              <a:custGeom>
                <a:avLst/>
                <a:gdLst>
                  <a:gd name="T0" fmla="*/ 6 w 20"/>
                  <a:gd name="T1" fmla="*/ 5 h 20"/>
                  <a:gd name="T2" fmla="*/ 0 w 20"/>
                  <a:gd name="T3" fmla="*/ 20 h 20"/>
                  <a:gd name="T4" fmla="*/ 15 w 20"/>
                  <a:gd name="T5" fmla="*/ 14 h 20"/>
                  <a:gd name="T6" fmla="*/ 20 w 20"/>
                  <a:gd name="T7" fmla="*/ 0 h 20"/>
                  <a:gd name="T8" fmla="*/ 6 w 20"/>
                  <a:gd name="T9" fmla="*/ 5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20">
                    <a:moveTo>
                      <a:pt x="6" y="5"/>
                    </a:moveTo>
                    <a:cubicBezTo>
                      <a:pt x="0" y="11"/>
                      <a:pt x="0" y="20"/>
                      <a:pt x="0" y="20"/>
                    </a:cubicBezTo>
                    <a:cubicBezTo>
                      <a:pt x="0" y="20"/>
                      <a:pt x="9" y="20"/>
                      <a:pt x="15" y="14"/>
                    </a:cubicBezTo>
                    <a:cubicBezTo>
                      <a:pt x="20" y="9"/>
                      <a:pt x="20" y="0"/>
                      <a:pt x="20" y="0"/>
                    </a:cubicBezTo>
                    <a:cubicBezTo>
                      <a:pt x="20" y="0"/>
                      <a:pt x="11" y="0"/>
                      <a:pt x="6" y="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Freeform 43"/>
              <p:cNvSpPr>
                <a:spLocks/>
              </p:cNvSpPr>
              <p:nvPr/>
            </p:nvSpPr>
            <p:spPr bwMode="auto">
              <a:xfrm>
                <a:off x="4879366" y="1471785"/>
                <a:ext cx="36161" cy="18081"/>
              </a:xfrm>
              <a:custGeom>
                <a:avLst/>
                <a:gdLst>
                  <a:gd name="T0" fmla="*/ 9 w 21"/>
                  <a:gd name="T1" fmla="*/ 10 h 11"/>
                  <a:gd name="T2" fmla="*/ 21 w 21"/>
                  <a:gd name="T3" fmla="*/ 7 h 11"/>
                  <a:gd name="T4" fmla="*/ 11 w 21"/>
                  <a:gd name="T5" fmla="*/ 1 h 11"/>
                  <a:gd name="T6" fmla="*/ 0 w 21"/>
                  <a:gd name="T7" fmla="*/ 4 h 11"/>
                  <a:gd name="T8" fmla="*/ 9 w 21"/>
                  <a:gd name="T9" fmla="*/ 1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11">
                    <a:moveTo>
                      <a:pt x="9" y="10"/>
                    </a:moveTo>
                    <a:cubicBezTo>
                      <a:pt x="15" y="11"/>
                      <a:pt x="21" y="7"/>
                      <a:pt x="21" y="7"/>
                    </a:cubicBezTo>
                    <a:cubicBezTo>
                      <a:pt x="21" y="7"/>
                      <a:pt x="17" y="2"/>
                      <a:pt x="11" y="1"/>
                    </a:cubicBezTo>
                    <a:cubicBezTo>
                      <a:pt x="5" y="0"/>
                      <a:pt x="0" y="4"/>
                      <a:pt x="0" y="4"/>
                    </a:cubicBezTo>
                    <a:cubicBezTo>
                      <a:pt x="0" y="4"/>
                      <a:pt x="4" y="9"/>
                      <a:pt x="9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" name="Freeform 44"/>
              <p:cNvSpPr>
                <a:spLocks/>
              </p:cNvSpPr>
              <p:nvPr/>
            </p:nvSpPr>
            <p:spPr bwMode="auto">
              <a:xfrm>
                <a:off x="4852941" y="1420324"/>
                <a:ext cx="27816" cy="47287"/>
              </a:xfrm>
              <a:custGeom>
                <a:avLst/>
                <a:gdLst>
                  <a:gd name="T0" fmla="*/ 14 w 16"/>
                  <a:gd name="T1" fmla="*/ 13 h 28"/>
                  <a:gd name="T2" fmla="*/ 5 w 16"/>
                  <a:gd name="T3" fmla="*/ 0 h 28"/>
                  <a:gd name="T4" fmla="*/ 2 w 16"/>
                  <a:gd name="T5" fmla="*/ 16 h 28"/>
                  <a:gd name="T6" fmla="*/ 11 w 16"/>
                  <a:gd name="T7" fmla="*/ 28 h 28"/>
                  <a:gd name="T8" fmla="*/ 14 w 16"/>
                  <a:gd name="T9" fmla="*/ 13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28">
                    <a:moveTo>
                      <a:pt x="14" y="13"/>
                    </a:moveTo>
                    <a:cubicBezTo>
                      <a:pt x="13" y="5"/>
                      <a:pt x="5" y="0"/>
                      <a:pt x="5" y="0"/>
                    </a:cubicBezTo>
                    <a:cubicBezTo>
                      <a:pt x="5" y="0"/>
                      <a:pt x="0" y="8"/>
                      <a:pt x="2" y="16"/>
                    </a:cubicBezTo>
                    <a:cubicBezTo>
                      <a:pt x="3" y="23"/>
                      <a:pt x="11" y="28"/>
                      <a:pt x="11" y="28"/>
                    </a:cubicBezTo>
                    <a:cubicBezTo>
                      <a:pt x="11" y="28"/>
                      <a:pt x="16" y="21"/>
                      <a:pt x="14" y="1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45"/>
              <p:cNvSpPr>
                <a:spLocks/>
              </p:cNvSpPr>
              <p:nvPr/>
            </p:nvSpPr>
            <p:spPr bwMode="auto">
              <a:xfrm>
                <a:off x="4841814" y="1464830"/>
                <a:ext cx="29207" cy="18081"/>
              </a:xfrm>
              <a:custGeom>
                <a:avLst/>
                <a:gdLst>
                  <a:gd name="T0" fmla="*/ 0 w 17"/>
                  <a:gd name="T1" fmla="*/ 2 h 11"/>
                  <a:gd name="T2" fmla="*/ 7 w 17"/>
                  <a:gd name="T3" fmla="*/ 10 h 11"/>
                  <a:gd name="T4" fmla="*/ 17 w 17"/>
                  <a:gd name="T5" fmla="*/ 9 h 11"/>
                  <a:gd name="T6" fmla="*/ 10 w 17"/>
                  <a:gd name="T7" fmla="*/ 2 h 11"/>
                  <a:gd name="T8" fmla="*/ 0 w 17"/>
                  <a:gd name="T9" fmla="*/ 2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11">
                    <a:moveTo>
                      <a:pt x="0" y="2"/>
                    </a:moveTo>
                    <a:cubicBezTo>
                      <a:pt x="0" y="2"/>
                      <a:pt x="2" y="8"/>
                      <a:pt x="7" y="10"/>
                    </a:cubicBezTo>
                    <a:cubicBezTo>
                      <a:pt x="12" y="11"/>
                      <a:pt x="17" y="9"/>
                      <a:pt x="17" y="9"/>
                    </a:cubicBezTo>
                    <a:cubicBezTo>
                      <a:pt x="17" y="9"/>
                      <a:pt x="15" y="4"/>
                      <a:pt x="10" y="2"/>
                    </a:cubicBezTo>
                    <a:cubicBezTo>
                      <a:pt x="5" y="0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46"/>
              <p:cNvSpPr>
                <a:spLocks/>
              </p:cNvSpPr>
              <p:nvPr/>
            </p:nvSpPr>
            <p:spPr bwMode="auto">
              <a:xfrm>
                <a:off x="3674932" y="1370256"/>
                <a:ext cx="68150" cy="50069"/>
              </a:xfrm>
              <a:custGeom>
                <a:avLst/>
                <a:gdLst>
                  <a:gd name="T0" fmla="*/ 24 w 40"/>
                  <a:gd name="T1" fmla="*/ 24 h 29"/>
                  <a:gd name="T2" fmla="*/ 40 w 40"/>
                  <a:gd name="T3" fmla="*/ 6 h 29"/>
                  <a:gd name="T4" fmla="*/ 16 w 40"/>
                  <a:gd name="T5" fmla="*/ 5 h 29"/>
                  <a:gd name="T6" fmla="*/ 0 w 40"/>
                  <a:gd name="T7" fmla="*/ 23 h 29"/>
                  <a:gd name="T8" fmla="*/ 24 w 40"/>
                  <a:gd name="T9" fmla="*/ 24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29">
                    <a:moveTo>
                      <a:pt x="24" y="24"/>
                    </a:moveTo>
                    <a:cubicBezTo>
                      <a:pt x="35" y="19"/>
                      <a:pt x="40" y="6"/>
                      <a:pt x="40" y="6"/>
                    </a:cubicBezTo>
                    <a:cubicBezTo>
                      <a:pt x="40" y="6"/>
                      <a:pt x="27" y="0"/>
                      <a:pt x="16" y="5"/>
                    </a:cubicBezTo>
                    <a:cubicBezTo>
                      <a:pt x="5" y="10"/>
                      <a:pt x="0" y="23"/>
                      <a:pt x="0" y="23"/>
                    </a:cubicBezTo>
                    <a:cubicBezTo>
                      <a:pt x="0" y="23"/>
                      <a:pt x="13" y="29"/>
                      <a:pt x="24" y="2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47"/>
              <p:cNvSpPr>
                <a:spLocks/>
              </p:cNvSpPr>
              <p:nvPr/>
            </p:nvSpPr>
            <p:spPr bwMode="auto">
              <a:xfrm>
                <a:off x="3659633" y="1420324"/>
                <a:ext cx="48678" cy="37552"/>
              </a:xfrm>
              <a:custGeom>
                <a:avLst/>
                <a:gdLst>
                  <a:gd name="T0" fmla="*/ 18 w 29"/>
                  <a:gd name="T1" fmla="*/ 4 h 22"/>
                  <a:gd name="T2" fmla="*/ 0 w 29"/>
                  <a:gd name="T3" fmla="*/ 2 h 22"/>
                  <a:gd name="T4" fmla="*/ 10 w 29"/>
                  <a:gd name="T5" fmla="*/ 18 h 22"/>
                  <a:gd name="T6" fmla="*/ 29 w 29"/>
                  <a:gd name="T7" fmla="*/ 20 h 22"/>
                  <a:gd name="T8" fmla="*/ 18 w 29"/>
                  <a:gd name="T9" fmla="*/ 4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22">
                    <a:moveTo>
                      <a:pt x="18" y="4"/>
                    </a:moveTo>
                    <a:cubicBezTo>
                      <a:pt x="10" y="0"/>
                      <a:pt x="0" y="2"/>
                      <a:pt x="0" y="2"/>
                    </a:cubicBezTo>
                    <a:cubicBezTo>
                      <a:pt x="0" y="2"/>
                      <a:pt x="2" y="13"/>
                      <a:pt x="10" y="18"/>
                    </a:cubicBezTo>
                    <a:cubicBezTo>
                      <a:pt x="18" y="22"/>
                      <a:pt x="29" y="20"/>
                      <a:pt x="29" y="20"/>
                    </a:cubicBezTo>
                    <a:cubicBezTo>
                      <a:pt x="29" y="20"/>
                      <a:pt x="26" y="9"/>
                      <a:pt x="18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48"/>
              <p:cNvSpPr>
                <a:spLocks/>
              </p:cNvSpPr>
              <p:nvPr/>
            </p:nvSpPr>
            <p:spPr bwMode="auto">
              <a:xfrm>
                <a:off x="3640162" y="1331313"/>
                <a:ext cx="41724" cy="76495"/>
              </a:xfrm>
              <a:custGeom>
                <a:avLst/>
                <a:gdLst>
                  <a:gd name="T0" fmla="*/ 22 w 24"/>
                  <a:gd name="T1" fmla="*/ 24 h 45"/>
                  <a:gd name="T2" fmla="*/ 15 w 24"/>
                  <a:gd name="T3" fmla="*/ 0 h 45"/>
                  <a:gd name="T4" fmla="*/ 1 w 24"/>
                  <a:gd name="T5" fmla="*/ 21 h 45"/>
                  <a:gd name="T6" fmla="*/ 8 w 24"/>
                  <a:gd name="T7" fmla="*/ 45 h 45"/>
                  <a:gd name="T8" fmla="*/ 22 w 24"/>
                  <a:gd name="T9" fmla="*/ 24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45">
                    <a:moveTo>
                      <a:pt x="22" y="24"/>
                    </a:moveTo>
                    <a:cubicBezTo>
                      <a:pt x="24" y="11"/>
                      <a:pt x="15" y="0"/>
                      <a:pt x="15" y="0"/>
                    </a:cubicBezTo>
                    <a:cubicBezTo>
                      <a:pt x="15" y="0"/>
                      <a:pt x="3" y="8"/>
                      <a:pt x="1" y="21"/>
                    </a:cubicBezTo>
                    <a:cubicBezTo>
                      <a:pt x="0" y="33"/>
                      <a:pt x="8" y="45"/>
                      <a:pt x="8" y="45"/>
                    </a:cubicBezTo>
                    <a:cubicBezTo>
                      <a:pt x="8" y="45"/>
                      <a:pt x="20" y="36"/>
                      <a:pt x="22" y="2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49"/>
              <p:cNvSpPr>
                <a:spLocks/>
              </p:cNvSpPr>
              <p:nvPr/>
            </p:nvSpPr>
            <p:spPr bwMode="auto">
              <a:xfrm>
                <a:off x="3608173" y="1389727"/>
                <a:ext cx="37552" cy="36161"/>
              </a:xfrm>
              <a:custGeom>
                <a:avLst/>
                <a:gdLst>
                  <a:gd name="T0" fmla="*/ 22 w 22"/>
                  <a:gd name="T1" fmla="*/ 20 h 21"/>
                  <a:gd name="T2" fmla="*/ 15 w 22"/>
                  <a:gd name="T3" fmla="*/ 5 h 21"/>
                  <a:gd name="T4" fmla="*/ 0 w 22"/>
                  <a:gd name="T5" fmla="*/ 0 h 21"/>
                  <a:gd name="T6" fmla="*/ 7 w 22"/>
                  <a:gd name="T7" fmla="*/ 15 h 21"/>
                  <a:gd name="T8" fmla="*/ 22 w 22"/>
                  <a:gd name="T9" fmla="*/ 2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21">
                    <a:moveTo>
                      <a:pt x="22" y="20"/>
                    </a:moveTo>
                    <a:cubicBezTo>
                      <a:pt x="22" y="20"/>
                      <a:pt x="22" y="11"/>
                      <a:pt x="15" y="5"/>
                    </a:cubicBezTo>
                    <a:cubicBezTo>
                      <a:pt x="9" y="0"/>
                      <a:pt x="0" y="0"/>
                      <a:pt x="0" y="0"/>
                    </a:cubicBezTo>
                    <a:cubicBezTo>
                      <a:pt x="0" y="0"/>
                      <a:pt x="0" y="10"/>
                      <a:pt x="7" y="15"/>
                    </a:cubicBezTo>
                    <a:cubicBezTo>
                      <a:pt x="13" y="21"/>
                      <a:pt x="22" y="20"/>
                      <a:pt x="22" y="2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50"/>
              <p:cNvSpPr>
                <a:spLocks/>
              </p:cNvSpPr>
              <p:nvPr/>
            </p:nvSpPr>
            <p:spPr bwMode="auto">
              <a:xfrm>
                <a:off x="4941952" y="1322968"/>
                <a:ext cx="59805" cy="36161"/>
              </a:xfrm>
              <a:custGeom>
                <a:avLst/>
                <a:gdLst>
                  <a:gd name="T0" fmla="*/ 0 w 35"/>
                  <a:gd name="T1" fmla="*/ 6 h 21"/>
                  <a:gd name="T2" fmla="*/ 16 w 35"/>
                  <a:gd name="T3" fmla="*/ 19 h 21"/>
                  <a:gd name="T4" fmla="*/ 35 w 35"/>
                  <a:gd name="T5" fmla="*/ 15 h 21"/>
                  <a:gd name="T6" fmla="*/ 20 w 35"/>
                  <a:gd name="T7" fmla="*/ 3 h 21"/>
                  <a:gd name="T8" fmla="*/ 0 w 35"/>
                  <a:gd name="T9" fmla="*/ 6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1">
                    <a:moveTo>
                      <a:pt x="0" y="6"/>
                    </a:moveTo>
                    <a:cubicBezTo>
                      <a:pt x="0" y="6"/>
                      <a:pt x="6" y="16"/>
                      <a:pt x="16" y="19"/>
                    </a:cubicBezTo>
                    <a:cubicBezTo>
                      <a:pt x="25" y="21"/>
                      <a:pt x="35" y="15"/>
                      <a:pt x="35" y="15"/>
                    </a:cubicBezTo>
                    <a:cubicBezTo>
                      <a:pt x="35" y="15"/>
                      <a:pt x="30" y="5"/>
                      <a:pt x="20" y="3"/>
                    </a:cubicBezTo>
                    <a:cubicBezTo>
                      <a:pt x="10" y="0"/>
                      <a:pt x="0" y="6"/>
                      <a:pt x="0" y="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51"/>
              <p:cNvSpPr>
                <a:spLocks/>
              </p:cNvSpPr>
              <p:nvPr/>
            </p:nvSpPr>
            <p:spPr bwMode="auto">
              <a:xfrm>
                <a:off x="4919699" y="1335486"/>
                <a:ext cx="29207" cy="41724"/>
              </a:xfrm>
              <a:custGeom>
                <a:avLst/>
                <a:gdLst>
                  <a:gd name="T0" fmla="*/ 2 w 17"/>
                  <a:gd name="T1" fmla="*/ 15 h 25"/>
                  <a:gd name="T2" fmla="*/ 13 w 17"/>
                  <a:gd name="T3" fmla="*/ 25 h 25"/>
                  <a:gd name="T4" fmla="*/ 14 w 17"/>
                  <a:gd name="T5" fmla="*/ 10 h 25"/>
                  <a:gd name="T6" fmla="*/ 3 w 17"/>
                  <a:gd name="T7" fmla="*/ 0 h 25"/>
                  <a:gd name="T8" fmla="*/ 2 w 17"/>
                  <a:gd name="T9" fmla="*/ 1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25">
                    <a:moveTo>
                      <a:pt x="2" y="15"/>
                    </a:moveTo>
                    <a:cubicBezTo>
                      <a:pt x="5" y="22"/>
                      <a:pt x="13" y="25"/>
                      <a:pt x="13" y="25"/>
                    </a:cubicBezTo>
                    <a:cubicBezTo>
                      <a:pt x="13" y="25"/>
                      <a:pt x="17" y="17"/>
                      <a:pt x="14" y="10"/>
                    </a:cubicBezTo>
                    <a:cubicBezTo>
                      <a:pt x="11" y="3"/>
                      <a:pt x="3" y="0"/>
                      <a:pt x="3" y="0"/>
                    </a:cubicBezTo>
                    <a:cubicBezTo>
                      <a:pt x="3" y="0"/>
                      <a:pt x="0" y="8"/>
                      <a:pt x="2" y="1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52"/>
              <p:cNvSpPr>
                <a:spLocks/>
              </p:cNvSpPr>
              <p:nvPr/>
            </p:nvSpPr>
            <p:spPr bwMode="auto">
              <a:xfrm>
                <a:off x="4932216" y="1277072"/>
                <a:ext cx="45897" cy="45897"/>
              </a:xfrm>
              <a:custGeom>
                <a:avLst/>
                <a:gdLst>
                  <a:gd name="T0" fmla="*/ 19 w 27"/>
                  <a:gd name="T1" fmla="*/ 20 h 27"/>
                  <a:gd name="T2" fmla="*/ 27 w 27"/>
                  <a:gd name="T3" fmla="*/ 1 h 27"/>
                  <a:gd name="T4" fmla="*/ 8 w 27"/>
                  <a:gd name="T5" fmla="*/ 7 h 27"/>
                  <a:gd name="T6" fmla="*/ 0 w 27"/>
                  <a:gd name="T7" fmla="*/ 26 h 27"/>
                  <a:gd name="T8" fmla="*/ 19 w 27"/>
                  <a:gd name="T9" fmla="*/ 2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27">
                    <a:moveTo>
                      <a:pt x="19" y="20"/>
                    </a:moveTo>
                    <a:cubicBezTo>
                      <a:pt x="26" y="13"/>
                      <a:pt x="27" y="1"/>
                      <a:pt x="27" y="1"/>
                    </a:cubicBezTo>
                    <a:cubicBezTo>
                      <a:pt x="27" y="1"/>
                      <a:pt x="15" y="0"/>
                      <a:pt x="8" y="7"/>
                    </a:cubicBezTo>
                    <a:cubicBezTo>
                      <a:pt x="0" y="14"/>
                      <a:pt x="0" y="26"/>
                      <a:pt x="0" y="26"/>
                    </a:cubicBezTo>
                    <a:cubicBezTo>
                      <a:pt x="0" y="26"/>
                      <a:pt x="11" y="27"/>
                      <a:pt x="19" y="2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53"/>
              <p:cNvSpPr>
                <a:spLocks/>
              </p:cNvSpPr>
              <p:nvPr/>
            </p:nvSpPr>
            <p:spPr bwMode="auto">
              <a:xfrm>
                <a:off x="4903010" y="1286807"/>
                <a:ext cx="22253" cy="40334"/>
              </a:xfrm>
              <a:custGeom>
                <a:avLst/>
                <a:gdLst>
                  <a:gd name="T0" fmla="*/ 9 w 13"/>
                  <a:gd name="T1" fmla="*/ 23 h 23"/>
                  <a:gd name="T2" fmla="*/ 12 w 13"/>
                  <a:gd name="T3" fmla="*/ 11 h 23"/>
                  <a:gd name="T4" fmla="*/ 5 w 13"/>
                  <a:gd name="T5" fmla="*/ 0 h 23"/>
                  <a:gd name="T6" fmla="*/ 1 w 13"/>
                  <a:gd name="T7" fmla="*/ 12 h 23"/>
                  <a:gd name="T8" fmla="*/ 9 w 13"/>
                  <a:gd name="T9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23">
                    <a:moveTo>
                      <a:pt x="9" y="23"/>
                    </a:moveTo>
                    <a:cubicBezTo>
                      <a:pt x="9" y="23"/>
                      <a:pt x="13" y="17"/>
                      <a:pt x="12" y="11"/>
                    </a:cubicBezTo>
                    <a:cubicBezTo>
                      <a:pt x="11" y="4"/>
                      <a:pt x="5" y="0"/>
                      <a:pt x="5" y="0"/>
                    </a:cubicBezTo>
                    <a:cubicBezTo>
                      <a:pt x="5" y="0"/>
                      <a:pt x="0" y="6"/>
                      <a:pt x="1" y="12"/>
                    </a:cubicBezTo>
                    <a:cubicBezTo>
                      <a:pt x="2" y="19"/>
                      <a:pt x="9" y="23"/>
                      <a:pt x="9" y="2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54"/>
              <p:cNvSpPr>
                <a:spLocks/>
              </p:cNvSpPr>
              <p:nvPr/>
            </p:nvSpPr>
            <p:spPr bwMode="auto">
              <a:xfrm>
                <a:off x="5153354" y="1640071"/>
                <a:ext cx="15299" cy="29207"/>
              </a:xfrm>
              <a:custGeom>
                <a:avLst/>
                <a:gdLst>
                  <a:gd name="T0" fmla="*/ 5 w 9"/>
                  <a:gd name="T1" fmla="*/ 17 h 17"/>
                  <a:gd name="T2" fmla="*/ 8 w 9"/>
                  <a:gd name="T3" fmla="*/ 8 h 17"/>
                  <a:gd name="T4" fmla="*/ 3 w 9"/>
                  <a:gd name="T5" fmla="*/ 0 h 17"/>
                  <a:gd name="T6" fmla="*/ 1 w 9"/>
                  <a:gd name="T7" fmla="*/ 9 h 17"/>
                  <a:gd name="T8" fmla="*/ 5 w 9"/>
                  <a:gd name="T9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17">
                    <a:moveTo>
                      <a:pt x="5" y="17"/>
                    </a:moveTo>
                    <a:cubicBezTo>
                      <a:pt x="5" y="17"/>
                      <a:pt x="9" y="13"/>
                      <a:pt x="8" y="8"/>
                    </a:cubicBezTo>
                    <a:cubicBezTo>
                      <a:pt x="8" y="3"/>
                      <a:pt x="3" y="0"/>
                      <a:pt x="3" y="0"/>
                    </a:cubicBezTo>
                    <a:cubicBezTo>
                      <a:pt x="3" y="0"/>
                      <a:pt x="0" y="4"/>
                      <a:pt x="1" y="9"/>
                    </a:cubicBezTo>
                    <a:cubicBezTo>
                      <a:pt x="1" y="14"/>
                      <a:pt x="5" y="17"/>
                      <a:pt x="5" y="1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55"/>
              <p:cNvSpPr>
                <a:spLocks/>
              </p:cNvSpPr>
              <p:nvPr/>
            </p:nvSpPr>
            <p:spPr bwMode="auto">
              <a:xfrm>
                <a:off x="5165871" y="1660934"/>
                <a:ext cx="16690" cy="16690"/>
              </a:xfrm>
              <a:custGeom>
                <a:avLst/>
                <a:gdLst>
                  <a:gd name="T0" fmla="*/ 7 w 10"/>
                  <a:gd name="T1" fmla="*/ 7 h 10"/>
                  <a:gd name="T2" fmla="*/ 10 w 10"/>
                  <a:gd name="T3" fmla="*/ 1 h 10"/>
                  <a:gd name="T4" fmla="*/ 3 w 10"/>
                  <a:gd name="T5" fmla="*/ 3 h 10"/>
                  <a:gd name="T6" fmla="*/ 0 w 10"/>
                  <a:gd name="T7" fmla="*/ 9 h 10"/>
                  <a:gd name="T8" fmla="*/ 7 w 10"/>
                  <a:gd name="T9" fmla="*/ 7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10">
                    <a:moveTo>
                      <a:pt x="7" y="7"/>
                    </a:moveTo>
                    <a:cubicBezTo>
                      <a:pt x="10" y="5"/>
                      <a:pt x="10" y="1"/>
                      <a:pt x="10" y="1"/>
                    </a:cubicBezTo>
                    <a:cubicBezTo>
                      <a:pt x="10" y="1"/>
                      <a:pt x="6" y="0"/>
                      <a:pt x="3" y="3"/>
                    </a:cubicBezTo>
                    <a:cubicBezTo>
                      <a:pt x="1" y="5"/>
                      <a:pt x="0" y="9"/>
                      <a:pt x="0" y="9"/>
                    </a:cubicBezTo>
                    <a:cubicBezTo>
                      <a:pt x="0" y="9"/>
                      <a:pt x="5" y="10"/>
                      <a:pt x="7" y="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56"/>
              <p:cNvSpPr>
                <a:spLocks/>
              </p:cNvSpPr>
              <p:nvPr/>
            </p:nvSpPr>
            <p:spPr bwMode="auto">
              <a:xfrm>
                <a:off x="5133883" y="1660934"/>
                <a:ext cx="25034" cy="18081"/>
              </a:xfrm>
              <a:custGeom>
                <a:avLst/>
                <a:gdLst>
                  <a:gd name="T0" fmla="*/ 0 w 15"/>
                  <a:gd name="T1" fmla="*/ 2 h 11"/>
                  <a:gd name="T2" fmla="*/ 6 w 15"/>
                  <a:gd name="T3" fmla="*/ 9 h 11"/>
                  <a:gd name="T4" fmla="*/ 15 w 15"/>
                  <a:gd name="T5" fmla="*/ 9 h 11"/>
                  <a:gd name="T6" fmla="*/ 9 w 15"/>
                  <a:gd name="T7" fmla="*/ 2 h 11"/>
                  <a:gd name="T8" fmla="*/ 0 w 15"/>
                  <a:gd name="T9" fmla="*/ 2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11">
                    <a:moveTo>
                      <a:pt x="0" y="2"/>
                    </a:moveTo>
                    <a:cubicBezTo>
                      <a:pt x="0" y="2"/>
                      <a:pt x="1" y="7"/>
                      <a:pt x="6" y="9"/>
                    </a:cubicBezTo>
                    <a:cubicBezTo>
                      <a:pt x="10" y="11"/>
                      <a:pt x="15" y="9"/>
                      <a:pt x="15" y="9"/>
                    </a:cubicBezTo>
                    <a:cubicBezTo>
                      <a:pt x="15" y="9"/>
                      <a:pt x="14" y="4"/>
                      <a:pt x="9" y="2"/>
                    </a:cubicBezTo>
                    <a:cubicBezTo>
                      <a:pt x="5" y="0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57"/>
              <p:cNvSpPr>
                <a:spLocks/>
              </p:cNvSpPr>
              <p:nvPr/>
            </p:nvSpPr>
            <p:spPr bwMode="auto">
              <a:xfrm>
                <a:off x="5149181" y="1679014"/>
                <a:ext cx="15299" cy="13908"/>
              </a:xfrm>
              <a:custGeom>
                <a:avLst/>
                <a:gdLst>
                  <a:gd name="T0" fmla="*/ 3 w 9"/>
                  <a:gd name="T1" fmla="*/ 2 h 8"/>
                  <a:gd name="T2" fmla="*/ 0 w 9"/>
                  <a:gd name="T3" fmla="*/ 7 h 8"/>
                  <a:gd name="T4" fmla="*/ 6 w 9"/>
                  <a:gd name="T5" fmla="*/ 6 h 8"/>
                  <a:gd name="T6" fmla="*/ 9 w 9"/>
                  <a:gd name="T7" fmla="*/ 1 h 8"/>
                  <a:gd name="T8" fmla="*/ 3 w 9"/>
                  <a:gd name="T9" fmla="*/ 2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8">
                    <a:moveTo>
                      <a:pt x="3" y="2"/>
                    </a:moveTo>
                    <a:cubicBezTo>
                      <a:pt x="0" y="4"/>
                      <a:pt x="0" y="7"/>
                      <a:pt x="0" y="7"/>
                    </a:cubicBezTo>
                    <a:cubicBezTo>
                      <a:pt x="0" y="7"/>
                      <a:pt x="3" y="8"/>
                      <a:pt x="6" y="6"/>
                    </a:cubicBezTo>
                    <a:cubicBezTo>
                      <a:pt x="9" y="5"/>
                      <a:pt x="9" y="1"/>
                      <a:pt x="9" y="1"/>
                    </a:cubicBezTo>
                    <a:cubicBezTo>
                      <a:pt x="9" y="1"/>
                      <a:pt x="6" y="0"/>
                      <a:pt x="3" y="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58"/>
              <p:cNvSpPr>
                <a:spLocks/>
              </p:cNvSpPr>
              <p:nvPr/>
            </p:nvSpPr>
            <p:spPr bwMode="auto">
              <a:xfrm>
                <a:off x="3350875" y="2530184"/>
                <a:ext cx="33379" cy="65368"/>
              </a:xfrm>
              <a:custGeom>
                <a:avLst/>
                <a:gdLst>
                  <a:gd name="T0" fmla="*/ 8 w 20"/>
                  <a:gd name="T1" fmla="*/ 0 h 38"/>
                  <a:gd name="T2" fmla="*/ 1 w 20"/>
                  <a:gd name="T3" fmla="*/ 20 h 38"/>
                  <a:gd name="T4" fmla="*/ 12 w 20"/>
                  <a:gd name="T5" fmla="*/ 38 h 38"/>
                  <a:gd name="T6" fmla="*/ 19 w 20"/>
                  <a:gd name="T7" fmla="*/ 18 h 38"/>
                  <a:gd name="T8" fmla="*/ 8 w 20"/>
                  <a:gd name="T9" fmla="*/ 0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38">
                    <a:moveTo>
                      <a:pt x="8" y="0"/>
                    </a:moveTo>
                    <a:cubicBezTo>
                      <a:pt x="8" y="0"/>
                      <a:pt x="0" y="10"/>
                      <a:pt x="1" y="20"/>
                    </a:cubicBezTo>
                    <a:cubicBezTo>
                      <a:pt x="3" y="31"/>
                      <a:pt x="12" y="38"/>
                      <a:pt x="12" y="38"/>
                    </a:cubicBezTo>
                    <a:cubicBezTo>
                      <a:pt x="12" y="38"/>
                      <a:pt x="20" y="29"/>
                      <a:pt x="19" y="18"/>
                    </a:cubicBezTo>
                    <a:cubicBezTo>
                      <a:pt x="18" y="8"/>
                      <a:pt x="8" y="0"/>
                      <a:pt x="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59"/>
              <p:cNvSpPr>
                <a:spLocks/>
              </p:cNvSpPr>
              <p:nvPr/>
            </p:nvSpPr>
            <p:spPr bwMode="auto">
              <a:xfrm>
                <a:off x="3380082" y="2577471"/>
                <a:ext cx="34770" cy="34770"/>
              </a:xfrm>
              <a:custGeom>
                <a:avLst/>
                <a:gdLst>
                  <a:gd name="T0" fmla="*/ 15 w 21"/>
                  <a:gd name="T1" fmla="*/ 15 h 20"/>
                  <a:gd name="T2" fmla="*/ 21 w 21"/>
                  <a:gd name="T3" fmla="*/ 0 h 20"/>
                  <a:gd name="T4" fmla="*/ 6 w 21"/>
                  <a:gd name="T5" fmla="*/ 5 h 20"/>
                  <a:gd name="T6" fmla="*/ 0 w 21"/>
                  <a:gd name="T7" fmla="*/ 20 h 20"/>
                  <a:gd name="T8" fmla="*/ 15 w 21"/>
                  <a:gd name="T9" fmla="*/ 15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20">
                    <a:moveTo>
                      <a:pt x="15" y="15"/>
                    </a:moveTo>
                    <a:cubicBezTo>
                      <a:pt x="21" y="9"/>
                      <a:pt x="21" y="0"/>
                      <a:pt x="21" y="0"/>
                    </a:cubicBezTo>
                    <a:cubicBezTo>
                      <a:pt x="21" y="0"/>
                      <a:pt x="12" y="0"/>
                      <a:pt x="6" y="5"/>
                    </a:cubicBezTo>
                    <a:cubicBezTo>
                      <a:pt x="0" y="10"/>
                      <a:pt x="0" y="20"/>
                      <a:pt x="0" y="20"/>
                    </a:cubicBezTo>
                    <a:cubicBezTo>
                      <a:pt x="0" y="20"/>
                      <a:pt x="9" y="20"/>
                      <a:pt x="15" y="1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60"/>
              <p:cNvSpPr>
                <a:spLocks/>
              </p:cNvSpPr>
              <p:nvPr/>
            </p:nvSpPr>
            <p:spPr bwMode="auto">
              <a:xfrm>
                <a:off x="3304978" y="2574690"/>
                <a:ext cx="59805" cy="44506"/>
              </a:xfrm>
              <a:custGeom>
                <a:avLst/>
                <a:gdLst>
                  <a:gd name="T0" fmla="*/ 21 w 35"/>
                  <a:gd name="T1" fmla="*/ 5 h 26"/>
                  <a:gd name="T2" fmla="*/ 0 w 35"/>
                  <a:gd name="T3" fmla="*/ 4 h 26"/>
                  <a:gd name="T4" fmla="*/ 13 w 35"/>
                  <a:gd name="T5" fmla="*/ 21 h 26"/>
                  <a:gd name="T6" fmla="*/ 35 w 35"/>
                  <a:gd name="T7" fmla="*/ 21 h 26"/>
                  <a:gd name="T8" fmla="*/ 21 w 35"/>
                  <a:gd name="T9" fmla="*/ 5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6">
                    <a:moveTo>
                      <a:pt x="21" y="5"/>
                    </a:moveTo>
                    <a:cubicBezTo>
                      <a:pt x="11" y="0"/>
                      <a:pt x="0" y="4"/>
                      <a:pt x="0" y="4"/>
                    </a:cubicBezTo>
                    <a:cubicBezTo>
                      <a:pt x="0" y="4"/>
                      <a:pt x="4" y="16"/>
                      <a:pt x="13" y="21"/>
                    </a:cubicBezTo>
                    <a:cubicBezTo>
                      <a:pt x="23" y="26"/>
                      <a:pt x="35" y="21"/>
                      <a:pt x="35" y="21"/>
                    </a:cubicBezTo>
                    <a:cubicBezTo>
                      <a:pt x="35" y="21"/>
                      <a:pt x="31" y="10"/>
                      <a:pt x="21" y="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61"/>
              <p:cNvSpPr>
                <a:spLocks/>
              </p:cNvSpPr>
              <p:nvPr/>
            </p:nvSpPr>
            <p:spPr bwMode="auto">
              <a:xfrm>
                <a:off x="3336967" y="2619195"/>
                <a:ext cx="37552" cy="29207"/>
              </a:xfrm>
              <a:custGeom>
                <a:avLst/>
                <a:gdLst>
                  <a:gd name="T0" fmla="*/ 8 w 22"/>
                  <a:gd name="T1" fmla="*/ 4 h 17"/>
                  <a:gd name="T2" fmla="*/ 0 w 22"/>
                  <a:gd name="T3" fmla="*/ 15 h 17"/>
                  <a:gd name="T4" fmla="*/ 15 w 22"/>
                  <a:gd name="T5" fmla="*/ 14 h 17"/>
                  <a:gd name="T6" fmla="*/ 22 w 22"/>
                  <a:gd name="T7" fmla="*/ 2 h 17"/>
                  <a:gd name="T8" fmla="*/ 8 w 22"/>
                  <a:gd name="T9" fmla="*/ 4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17">
                    <a:moveTo>
                      <a:pt x="8" y="4"/>
                    </a:moveTo>
                    <a:cubicBezTo>
                      <a:pt x="2" y="7"/>
                      <a:pt x="0" y="15"/>
                      <a:pt x="0" y="15"/>
                    </a:cubicBezTo>
                    <a:cubicBezTo>
                      <a:pt x="0" y="15"/>
                      <a:pt x="8" y="17"/>
                      <a:pt x="15" y="14"/>
                    </a:cubicBezTo>
                    <a:cubicBezTo>
                      <a:pt x="21" y="10"/>
                      <a:pt x="22" y="2"/>
                      <a:pt x="22" y="2"/>
                    </a:cubicBezTo>
                    <a:cubicBezTo>
                      <a:pt x="22" y="2"/>
                      <a:pt x="14" y="0"/>
                      <a:pt x="8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2"/>
              <p:cNvSpPr>
                <a:spLocks/>
              </p:cNvSpPr>
              <p:nvPr/>
            </p:nvSpPr>
            <p:spPr bwMode="auto">
              <a:xfrm>
                <a:off x="2939198" y="1983600"/>
                <a:ext cx="40334" cy="23644"/>
              </a:xfrm>
              <a:custGeom>
                <a:avLst/>
                <a:gdLst>
                  <a:gd name="T0" fmla="*/ 24 w 24"/>
                  <a:gd name="T1" fmla="*/ 9 h 14"/>
                  <a:gd name="T2" fmla="*/ 13 w 24"/>
                  <a:gd name="T3" fmla="*/ 1 h 14"/>
                  <a:gd name="T4" fmla="*/ 0 w 24"/>
                  <a:gd name="T5" fmla="*/ 4 h 14"/>
                  <a:gd name="T6" fmla="*/ 11 w 24"/>
                  <a:gd name="T7" fmla="*/ 12 h 14"/>
                  <a:gd name="T8" fmla="*/ 24 w 24"/>
                  <a:gd name="T9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14">
                    <a:moveTo>
                      <a:pt x="24" y="9"/>
                    </a:moveTo>
                    <a:cubicBezTo>
                      <a:pt x="24" y="9"/>
                      <a:pt x="20" y="2"/>
                      <a:pt x="13" y="1"/>
                    </a:cubicBezTo>
                    <a:cubicBezTo>
                      <a:pt x="6" y="0"/>
                      <a:pt x="0" y="4"/>
                      <a:pt x="0" y="4"/>
                    </a:cubicBezTo>
                    <a:cubicBezTo>
                      <a:pt x="0" y="4"/>
                      <a:pt x="4" y="11"/>
                      <a:pt x="11" y="12"/>
                    </a:cubicBezTo>
                    <a:cubicBezTo>
                      <a:pt x="17" y="14"/>
                      <a:pt x="24" y="9"/>
                      <a:pt x="24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63"/>
              <p:cNvSpPr>
                <a:spLocks/>
              </p:cNvSpPr>
              <p:nvPr/>
            </p:nvSpPr>
            <p:spPr bwMode="auto">
              <a:xfrm>
                <a:off x="2975359" y="1966910"/>
                <a:ext cx="20862" cy="29207"/>
              </a:xfrm>
              <a:custGeom>
                <a:avLst/>
                <a:gdLst>
                  <a:gd name="T0" fmla="*/ 2 w 12"/>
                  <a:gd name="T1" fmla="*/ 10 h 17"/>
                  <a:gd name="T2" fmla="*/ 10 w 12"/>
                  <a:gd name="T3" fmla="*/ 17 h 17"/>
                  <a:gd name="T4" fmla="*/ 10 w 12"/>
                  <a:gd name="T5" fmla="*/ 7 h 17"/>
                  <a:gd name="T6" fmla="*/ 2 w 12"/>
                  <a:gd name="T7" fmla="*/ 0 h 17"/>
                  <a:gd name="T8" fmla="*/ 2 w 12"/>
                  <a:gd name="T9" fmla="*/ 1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7">
                    <a:moveTo>
                      <a:pt x="2" y="10"/>
                    </a:moveTo>
                    <a:cubicBezTo>
                      <a:pt x="4" y="15"/>
                      <a:pt x="10" y="17"/>
                      <a:pt x="10" y="17"/>
                    </a:cubicBezTo>
                    <a:cubicBezTo>
                      <a:pt x="10" y="17"/>
                      <a:pt x="12" y="12"/>
                      <a:pt x="10" y="7"/>
                    </a:cubicBezTo>
                    <a:cubicBezTo>
                      <a:pt x="8" y="2"/>
                      <a:pt x="2" y="0"/>
                      <a:pt x="2" y="0"/>
                    </a:cubicBezTo>
                    <a:cubicBezTo>
                      <a:pt x="2" y="0"/>
                      <a:pt x="0" y="6"/>
                      <a:pt x="2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64"/>
              <p:cNvSpPr>
                <a:spLocks/>
              </p:cNvSpPr>
              <p:nvPr/>
            </p:nvSpPr>
            <p:spPr bwMode="auto">
              <a:xfrm>
                <a:off x="5897432" y="2026714"/>
                <a:ext cx="30598" cy="26426"/>
              </a:xfrm>
              <a:custGeom>
                <a:avLst/>
                <a:gdLst>
                  <a:gd name="T0" fmla="*/ 6 w 18"/>
                  <a:gd name="T1" fmla="*/ 12 h 15"/>
                  <a:gd name="T2" fmla="*/ 18 w 18"/>
                  <a:gd name="T3" fmla="*/ 14 h 15"/>
                  <a:gd name="T4" fmla="*/ 12 w 18"/>
                  <a:gd name="T5" fmla="*/ 3 h 15"/>
                  <a:gd name="T6" fmla="*/ 0 w 18"/>
                  <a:gd name="T7" fmla="*/ 1 h 15"/>
                  <a:gd name="T8" fmla="*/ 6 w 18"/>
                  <a:gd name="T9" fmla="*/ 12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15">
                    <a:moveTo>
                      <a:pt x="6" y="12"/>
                    </a:moveTo>
                    <a:cubicBezTo>
                      <a:pt x="11" y="15"/>
                      <a:pt x="18" y="14"/>
                      <a:pt x="18" y="14"/>
                    </a:cubicBezTo>
                    <a:cubicBezTo>
                      <a:pt x="18" y="14"/>
                      <a:pt x="17" y="7"/>
                      <a:pt x="12" y="3"/>
                    </a:cubicBezTo>
                    <a:cubicBezTo>
                      <a:pt x="7" y="0"/>
                      <a:pt x="0" y="1"/>
                      <a:pt x="0" y="1"/>
                    </a:cubicBezTo>
                    <a:cubicBezTo>
                      <a:pt x="0" y="1"/>
                      <a:pt x="1" y="8"/>
                      <a:pt x="6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65"/>
              <p:cNvSpPr>
                <a:spLocks/>
              </p:cNvSpPr>
              <p:nvPr/>
            </p:nvSpPr>
            <p:spPr bwMode="auto">
              <a:xfrm>
                <a:off x="5880743" y="2025324"/>
                <a:ext cx="13908" cy="29207"/>
              </a:xfrm>
              <a:custGeom>
                <a:avLst/>
                <a:gdLst>
                  <a:gd name="T0" fmla="*/ 8 w 8"/>
                  <a:gd name="T1" fmla="*/ 9 h 17"/>
                  <a:gd name="T2" fmla="*/ 4 w 8"/>
                  <a:gd name="T3" fmla="*/ 0 h 17"/>
                  <a:gd name="T4" fmla="*/ 0 w 8"/>
                  <a:gd name="T5" fmla="*/ 9 h 17"/>
                  <a:gd name="T6" fmla="*/ 4 w 8"/>
                  <a:gd name="T7" fmla="*/ 17 h 17"/>
                  <a:gd name="T8" fmla="*/ 8 w 8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17">
                    <a:moveTo>
                      <a:pt x="8" y="9"/>
                    </a:moveTo>
                    <a:cubicBezTo>
                      <a:pt x="8" y="4"/>
                      <a:pt x="4" y="0"/>
                      <a:pt x="4" y="0"/>
                    </a:cubicBezTo>
                    <a:cubicBezTo>
                      <a:pt x="4" y="0"/>
                      <a:pt x="0" y="4"/>
                      <a:pt x="0" y="9"/>
                    </a:cubicBezTo>
                    <a:cubicBezTo>
                      <a:pt x="0" y="14"/>
                      <a:pt x="4" y="17"/>
                      <a:pt x="4" y="17"/>
                    </a:cubicBezTo>
                    <a:cubicBezTo>
                      <a:pt x="4" y="17"/>
                      <a:pt x="8" y="13"/>
                      <a:pt x="8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66"/>
              <p:cNvSpPr>
                <a:spLocks/>
              </p:cNvSpPr>
              <p:nvPr/>
            </p:nvSpPr>
            <p:spPr bwMode="auto">
              <a:xfrm>
                <a:off x="5893260" y="2000289"/>
                <a:ext cx="34770" cy="23644"/>
              </a:xfrm>
              <a:custGeom>
                <a:avLst/>
                <a:gdLst>
                  <a:gd name="T0" fmla="*/ 13 w 21"/>
                  <a:gd name="T1" fmla="*/ 12 h 14"/>
                  <a:gd name="T2" fmla="*/ 21 w 21"/>
                  <a:gd name="T3" fmla="*/ 3 h 14"/>
                  <a:gd name="T4" fmla="*/ 9 w 21"/>
                  <a:gd name="T5" fmla="*/ 2 h 14"/>
                  <a:gd name="T6" fmla="*/ 0 w 21"/>
                  <a:gd name="T7" fmla="*/ 12 h 14"/>
                  <a:gd name="T8" fmla="*/ 13 w 21"/>
                  <a:gd name="T9" fmla="*/ 12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14">
                    <a:moveTo>
                      <a:pt x="13" y="12"/>
                    </a:moveTo>
                    <a:cubicBezTo>
                      <a:pt x="19" y="10"/>
                      <a:pt x="21" y="3"/>
                      <a:pt x="21" y="3"/>
                    </a:cubicBezTo>
                    <a:cubicBezTo>
                      <a:pt x="21" y="3"/>
                      <a:pt x="15" y="0"/>
                      <a:pt x="9" y="2"/>
                    </a:cubicBezTo>
                    <a:cubicBezTo>
                      <a:pt x="3" y="5"/>
                      <a:pt x="0" y="12"/>
                      <a:pt x="0" y="12"/>
                    </a:cubicBezTo>
                    <a:cubicBezTo>
                      <a:pt x="0" y="12"/>
                      <a:pt x="7" y="14"/>
                      <a:pt x="13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67"/>
              <p:cNvSpPr>
                <a:spLocks/>
              </p:cNvSpPr>
              <p:nvPr/>
            </p:nvSpPr>
            <p:spPr bwMode="auto">
              <a:xfrm>
                <a:off x="5879352" y="1994726"/>
                <a:ext cx="13908" cy="26426"/>
              </a:xfrm>
              <a:custGeom>
                <a:avLst/>
                <a:gdLst>
                  <a:gd name="T0" fmla="*/ 8 w 8"/>
                  <a:gd name="T1" fmla="*/ 8 h 15"/>
                  <a:gd name="T2" fmla="*/ 5 w 8"/>
                  <a:gd name="T3" fmla="*/ 0 h 15"/>
                  <a:gd name="T4" fmla="*/ 1 w 8"/>
                  <a:gd name="T5" fmla="*/ 7 h 15"/>
                  <a:gd name="T6" fmla="*/ 3 w 8"/>
                  <a:gd name="T7" fmla="*/ 15 h 15"/>
                  <a:gd name="T8" fmla="*/ 8 w 8"/>
                  <a:gd name="T9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15">
                    <a:moveTo>
                      <a:pt x="8" y="8"/>
                    </a:moveTo>
                    <a:cubicBezTo>
                      <a:pt x="8" y="4"/>
                      <a:pt x="5" y="0"/>
                      <a:pt x="5" y="0"/>
                    </a:cubicBezTo>
                    <a:cubicBezTo>
                      <a:pt x="5" y="0"/>
                      <a:pt x="2" y="3"/>
                      <a:pt x="1" y="7"/>
                    </a:cubicBezTo>
                    <a:cubicBezTo>
                      <a:pt x="0" y="11"/>
                      <a:pt x="3" y="15"/>
                      <a:pt x="3" y="15"/>
                    </a:cubicBezTo>
                    <a:cubicBezTo>
                      <a:pt x="3" y="15"/>
                      <a:pt x="7" y="12"/>
                      <a:pt x="8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68"/>
              <p:cNvSpPr>
                <a:spLocks/>
              </p:cNvSpPr>
              <p:nvPr/>
            </p:nvSpPr>
            <p:spPr bwMode="auto">
              <a:xfrm>
                <a:off x="5594238" y="2733241"/>
                <a:ext cx="59805" cy="40334"/>
              </a:xfrm>
              <a:custGeom>
                <a:avLst/>
                <a:gdLst>
                  <a:gd name="T0" fmla="*/ 14 w 35"/>
                  <a:gd name="T1" fmla="*/ 20 h 24"/>
                  <a:gd name="T2" fmla="*/ 35 w 35"/>
                  <a:gd name="T3" fmla="*/ 19 h 24"/>
                  <a:gd name="T4" fmla="*/ 21 w 35"/>
                  <a:gd name="T5" fmla="*/ 4 h 24"/>
                  <a:gd name="T6" fmla="*/ 0 w 35"/>
                  <a:gd name="T7" fmla="*/ 5 h 24"/>
                  <a:gd name="T8" fmla="*/ 14 w 35"/>
                  <a:gd name="T9" fmla="*/ 2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4">
                    <a:moveTo>
                      <a:pt x="14" y="20"/>
                    </a:moveTo>
                    <a:cubicBezTo>
                      <a:pt x="24" y="24"/>
                      <a:pt x="35" y="19"/>
                      <a:pt x="35" y="19"/>
                    </a:cubicBezTo>
                    <a:cubicBezTo>
                      <a:pt x="35" y="19"/>
                      <a:pt x="30" y="8"/>
                      <a:pt x="21" y="4"/>
                    </a:cubicBezTo>
                    <a:cubicBezTo>
                      <a:pt x="11" y="0"/>
                      <a:pt x="0" y="5"/>
                      <a:pt x="0" y="5"/>
                    </a:cubicBezTo>
                    <a:cubicBezTo>
                      <a:pt x="0" y="5"/>
                      <a:pt x="5" y="16"/>
                      <a:pt x="14" y="2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69"/>
              <p:cNvSpPr>
                <a:spLocks/>
              </p:cNvSpPr>
              <p:nvPr/>
            </p:nvSpPr>
            <p:spPr bwMode="auto">
              <a:xfrm>
                <a:off x="5567813" y="2741586"/>
                <a:ext cx="29207" cy="47287"/>
              </a:xfrm>
              <a:custGeom>
                <a:avLst/>
                <a:gdLst>
                  <a:gd name="T0" fmla="*/ 12 w 17"/>
                  <a:gd name="T1" fmla="*/ 28 h 28"/>
                  <a:gd name="T2" fmla="*/ 15 w 17"/>
                  <a:gd name="T3" fmla="*/ 12 h 28"/>
                  <a:gd name="T4" fmla="*/ 5 w 17"/>
                  <a:gd name="T5" fmla="*/ 0 h 28"/>
                  <a:gd name="T6" fmla="*/ 2 w 17"/>
                  <a:gd name="T7" fmla="*/ 15 h 28"/>
                  <a:gd name="T8" fmla="*/ 12 w 17"/>
                  <a:gd name="T9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28">
                    <a:moveTo>
                      <a:pt x="12" y="28"/>
                    </a:moveTo>
                    <a:cubicBezTo>
                      <a:pt x="12" y="28"/>
                      <a:pt x="17" y="20"/>
                      <a:pt x="15" y="12"/>
                    </a:cubicBezTo>
                    <a:cubicBezTo>
                      <a:pt x="13" y="4"/>
                      <a:pt x="5" y="0"/>
                      <a:pt x="5" y="0"/>
                    </a:cubicBezTo>
                    <a:cubicBezTo>
                      <a:pt x="5" y="0"/>
                      <a:pt x="0" y="7"/>
                      <a:pt x="2" y="15"/>
                    </a:cubicBezTo>
                    <a:cubicBezTo>
                      <a:pt x="4" y="23"/>
                      <a:pt x="12" y="28"/>
                      <a:pt x="12" y="2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70"/>
              <p:cNvSpPr>
                <a:spLocks/>
              </p:cNvSpPr>
              <p:nvPr/>
            </p:nvSpPr>
            <p:spPr bwMode="auto">
              <a:xfrm>
                <a:off x="5583111" y="2687345"/>
                <a:ext cx="54242" cy="44506"/>
              </a:xfrm>
              <a:custGeom>
                <a:avLst/>
                <a:gdLst>
                  <a:gd name="T0" fmla="*/ 31 w 31"/>
                  <a:gd name="T1" fmla="*/ 2 h 26"/>
                  <a:gd name="T2" fmla="*/ 11 w 31"/>
                  <a:gd name="T3" fmla="*/ 6 h 26"/>
                  <a:gd name="T4" fmla="*/ 0 w 31"/>
                  <a:gd name="T5" fmla="*/ 24 h 26"/>
                  <a:gd name="T6" fmla="*/ 21 w 31"/>
                  <a:gd name="T7" fmla="*/ 20 h 26"/>
                  <a:gd name="T8" fmla="*/ 31 w 31"/>
                  <a:gd name="T9" fmla="*/ 2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6">
                    <a:moveTo>
                      <a:pt x="31" y="2"/>
                    </a:moveTo>
                    <a:cubicBezTo>
                      <a:pt x="31" y="2"/>
                      <a:pt x="19" y="0"/>
                      <a:pt x="11" y="6"/>
                    </a:cubicBezTo>
                    <a:cubicBezTo>
                      <a:pt x="2" y="12"/>
                      <a:pt x="0" y="24"/>
                      <a:pt x="0" y="24"/>
                    </a:cubicBezTo>
                    <a:cubicBezTo>
                      <a:pt x="0" y="24"/>
                      <a:pt x="12" y="26"/>
                      <a:pt x="21" y="20"/>
                    </a:cubicBezTo>
                    <a:cubicBezTo>
                      <a:pt x="29" y="14"/>
                      <a:pt x="31" y="2"/>
                      <a:pt x="31" y="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71"/>
              <p:cNvSpPr>
                <a:spLocks/>
              </p:cNvSpPr>
              <p:nvPr/>
            </p:nvSpPr>
            <p:spPr bwMode="auto">
              <a:xfrm>
                <a:off x="5558077" y="2690127"/>
                <a:ext cx="20862" cy="43115"/>
              </a:xfrm>
              <a:custGeom>
                <a:avLst/>
                <a:gdLst>
                  <a:gd name="T0" fmla="*/ 5 w 12"/>
                  <a:gd name="T1" fmla="*/ 0 h 25"/>
                  <a:gd name="T2" fmla="*/ 0 w 12"/>
                  <a:gd name="T3" fmla="*/ 13 h 25"/>
                  <a:gd name="T4" fmla="*/ 6 w 12"/>
                  <a:gd name="T5" fmla="*/ 25 h 25"/>
                  <a:gd name="T6" fmla="*/ 12 w 12"/>
                  <a:gd name="T7" fmla="*/ 12 h 25"/>
                  <a:gd name="T8" fmla="*/ 5 w 12"/>
                  <a:gd name="T9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25">
                    <a:moveTo>
                      <a:pt x="5" y="0"/>
                    </a:moveTo>
                    <a:cubicBezTo>
                      <a:pt x="5" y="0"/>
                      <a:pt x="0" y="6"/>
                      <a:pt x="0" y="13"/>
                    </a:cubicBezTo>
                    <a:cubicBezTo>
                      <a:pt x="0" y="19"/>
                      <a:pt x="6" y="25"/>
                      <a:pt x="6" y="25"/>
                    </a:cubicBezTo>
                    <a:cubicBezTo>
                      <a:pt x="6" y="25"/>
                      <a:pt x="12" y="19"/>
                      <a:pt x="12" y="12"/>
                    </a:cubicBezTo>
                    <a:cubicBezTo>
                      <a:pt x="11" y="5"/>
                      <a:pt x="5" y="0"/>
                      <a:pt x="5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72"/>
              <p:cNvSpPr>
                <a:spLocks/>
              </p:cNvSpPr>
              <p:nvPr/>
            </p:nvSpPr>
            <p:spPr bwMode="auto">
              <a:xfrm>
                <a:off x="4015678" y="1306279"/>
                <a:ext cx="38942" cy="61195"/>
              </a:xfrm>
              <a:custGeom>
                <a:avLst/>
                <a:gdLst>
                  <a:gd name="T0" fmla="*/ 18 w 23"/>
                  <a:gd name="T1" fmla="*/ 36 h 36"/>
                  <a:gd name="T2" fmla="*/ 20 w 23"/>
                  <a:gd name="T3" fmla="*/ 15 h 36"/>
                  <a:gd name="T4" fmla="*/ 6 w 23"/>
                  <a:gd name="T5" fmla="*/ 0 h 36"/>
                  <a:gd name="T6" fmla="*/ 4 w 23"/>
                  <a:gd name="T7" fmla="*/ 21 h 36"/>
                  <a:gd name="T8" fmla="*/ 18 w 23"/>
                  <a:gd name="T9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36">
                    <a:moveTo>
                      <a:pt x="18" y="36"/>
                    </a:moveTo>
                    <a:cubicBezTo>
                      <a:pt x="18" y="36"/>
                      <a:pt x="23" y="25"/>
                      <a:pt x="20" y="15"/>
                    </a:cubicBezTo>
                    <a:cubicBezTo>
                      <a:pt x="17" y="5"/>
                      <a:pt x="6" y="0"/>
                      <a:pt x="6" y="0"/>
                    </a:cubicBezTo>
                    <a:cubicBezTo>
                      <a:pt x="6" y="0"/>
                      <a:pt x="0" y="11"/>
                      <a:pt x="4" y="21"/>
                    </a:cubicBezTo>
                    <a:cubicBezTo>
                      <a:pt x="7" y="31"/>
                      <a:pt x="18" y="36"/>
                      <a:pt x="18" y="3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73"/>
              <p:cNvSpPr>
                <a:spLocks/>
              </p:cNvSpPr>
              <p:nvPr/>
            </p:nvSpPr>
            <p:spPr bwMode="auto">
              <a:xfrm>
                <a:off x="4054621" y="1339658"/>
                <a:ext cx="34770" cy="41724"/>
              </a:xfrm>
              <a:custGeom>
                <a:avLst/>
                <a:gdLst>
                  <a:gd name="T0" fmla="*/ 15 w 20"/>
                  <a:gd name="T1" fmla="*/ 16 h 24"/>
                  <a:gd name="T2" fmla="*/ 18 w 20"/>
                  <a:gd name="T3" fmla="*/ 0 h 24"/>
                  <a:gd name="T4" fmla="*/ 4 w 20"/>
                  <a:gd name="T5" fmla="*/ 8 h 24"/>
                  <a:gd name="T6" fmla="*/ 1 w 20"/>
                  <a:gd name="T7" fmla="*/ 24 h 24"/>
                  <a:gd name="T8" fmla="*/ 15 w 20"/>
                  <a:gd name="T9" fmla="*/ 16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24">
                    <a:moveTo>
                      <a:pt x="15" y="16"/>
                    </a:moveTo>
                    <a:cubicBezTo>
                      <a:pt x="20" y="9"/>
                      <a:pt x="18" y="0"/>
                      <a:pt x="18" y="0"/>
                    </a:cubicBezTo>
                    <a:cubicBezTo>
                      <a:pt x="18" y="0"/>
                      <a:pt x="9" y="2"/>
                      <a:pt x="4" y="8"/>
                    </a:cubicBezTo>
                    <a:cubicBezTo>
                      <a:pt x="0" y="15"/>
                      <a:pt x="1" y="24"/>
                      <a:pt x="1" y="24"/>
                    </a:cubicBezTo>
                    <a:cubicBezTo>
                      <a:pt x="1" y="24"/>
                      <a:pt x="10" y="22"/>
                      <a:pt x="15" y="1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74"/>
              <p:cNvSpPr>
                <a:spLocks/>
              </p:cNvSpPr>
              <p:nvPr/>
            </p:nvSpPr>
            <p:spPr bwMode="auto">
              <a:xfrm>
                <a:off x="3979517" y="1357739"/>
                <a:ext cx="63977" cy="37552"/>
              </a:xfrm>
              <a:custGeom>
                <a:avLst/>
                <a:gdLst>
                  <a:gd name="T0" fmla="*/ 16 w 37"/>
                  <a:gd name="T1" fmla="*/ 20 h 22"/>
                  <a:gd name="T2" fmla="*/ 37 w 37"/>
                  <a:gd name="T3" fmla="*/ 15 h 22"/>
                  <a:gd name="T4" fmla="*/ 20 w 37"/>
                  <a:gd name="T5" fmla="*/ 3 h 22"/>
                  <a:gd name="T6" fmla="*/ 0 w 37"/>
                  <a:gd name="T7" fmla="*/ 7 h 22"/>
                  <a:gd name="T8" fmla="*/ 16 w 37"/>
                  <a:gd name="T9" fmla="*/ 2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2">
                    <a:moveTo>
                      <a:pt x="16" y="20"/>
                    </a:moveTo>
                    <a:cubicBezTo>
                      <a:pt x="27" y="22"/>
                      <a:pt x="37" y="15"/>
                      <a:pt x="37" y="15"/>
                    </a:cubicBezTo>
                    <a:cubicBezTo>
                      <a:pt x="37" y="15"/>
                      <a:pt x="31" y="5"/>
                      <a:pt x="20" y="3"/>
                    </a:cubicBezTo>
                    <a:cubicBezTo>
                      <a:pt x="10" y="0"/>
                      <a:pt x="0" y="7"/>
                      <a:pt x="0" y="7"/>
                    </a:cubicBezTo>
                    <a:cubicBezTo>
                      <a:pt x="0" y="7"/>
                      <a:pt x="6" y="17"/>
                      <a:pt x="16" y="2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75"/>
              <p:cNvSpPr>
                <a:spLocks/>
              </p:cNvSpPr>
              <p:nvPr/>
            </p:nvSpPr>
            <p:spPr bwMode="auto">
              <a:xfrm>
                <a:off x="4025414" y="1391118"/>
                <a:ext cx="31989" cy="30598"/>
              </a:xfrm>
              <a:custGeom>
                <a:avLst/>
                <a:gdLst>
                  <a:gd name="T0" fmla="*/ 0 w 18"/>
                  <a:gd name="T1" fmla="*/ 18 h 18"/>
                  <a:gd name="T2" fmla="*/ 13 w 18"/>
                  <a:gd name="T3" fmla="*/ 13 h 18"/>
                  <a:gd name="T4" fmla="*/ 18 w 18"/>
                  <a:gd name="T5" fmla="*/ 0 h 18"/>
                  <a:gd name="T6" fmla="*/ 5 w 18"/>
                  <a:gd name="T7" fmla="*/ 5 h 18"/>
                  <a:gd name="T8" fmla="*/ 0 w 18"/>
                  <a:gd name="T9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18">
                    <a:moveTo>
                      <a:pt x="0" y="18"/>
                    </a:moveTo>
                    <a:cubicBezTo>
                      <a:pt x="0" y="18"/>
                      <a:pt x="8" y="18"/>
                      <a:pt x="13" y="13"/>
                    </a:cubicBezTo>
                    <a:cubicBezTo>
                      <a:pt x="18" y="8"/>
                      <a:pt x="18" y="0"/>
                      <a:pt x="18" y="0"/>
                    </a:cubicBezTo>
                    <a:cubicBezTo>
                      <a:pt x="18" y="0"/>
                      <a:pt x="10" y="0"/>
                      <a:pt x="5" y="5"/>
                    </a:cubicBezTo>
                    <a:cubicBezTo>
                      <a:pt x="0" y="10"/>
                      <a:pt x="0" y="18"/>
                      <a:pt x="0" y="1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76"/>
              <p:cNvSpPr>
                <a:spLocks/>
              </p:cNvSpPr>
              <p:nvPr/>
            </p:nvSpPr>
            <p:spPr bwMode="auto">
              <a:xfrm>
                <a:off x="2916945" y="2959942"/>
                <a:ext cx="57023" cy="43115"/>
              </a:xfrm>
              <a:custGeom>
                <a:avLst/>
                <a:gdLst>
                  <a:gd name="T0" fmla="*/ 33 w 33"/>
                  <a:gd name="T1" fmla="*/ 21 h 25"/>
                  <a:gd name="T2" fmla="*/ 20 w 33"/>
                  <a:gd name="T3" fmla="*/ 5 h 25"/>
                  <a:gd name="T4" fmla="*/ 0 w 33"/>
                  <a:gd name="T5" fmla="*/ 3 h 25"/>
                  <a:gd name="T6" fmla="*/ 12 w 33"/>
                  <a:gd name="T7" fmla="*/ 20 h 25"/>
                  <a:gd name="T8" fmla="*/ 33 w 33"/>
                  <a:gd name="T9" fmla="*/ 21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5">
                    <a:moveTo>
                      <a:pt x="33" y="21"/>
                    </a:moveTo>
                    <a:cubicBezTo>
                      <a:pt x="33" y="21"/>
                      <a:pt x="29" y="10"/>
                      <a:pt x="20" y="5"/>
                    </a:cubicBezTo>
                    <a:cubicBezTo>
                      <a:pt x="11" y="0"/>
                      <a:pt x="0" y="3"/>
                      <a:pt x="0" y="3"/>
                    </a:cubicBezTo>
                    <a:cubicBezTo>
                      <a:pt x="0" y="3"/>
                      <a:pt x="3" y="15"/>
                      <a:pt x="12" y="20"/>
                    </a:cubicBezTo>
                    <a:cubicBezTo>
                      <a:pt x="21" y="25"/>
                      <a:pt x="33" y="21"/>
                      <a:pt x="33" y="2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77"/>
              <p:cNvSpPr>
                <a:spLocks/>
              </p:cNvSpPr>
              <p:nvPr/>
            </p:nvSpPr>
            <p:spPr bwMode="auto">
              <a:xfrm>
                <a:off x="2973968" y="2950206"/>
                <a:ext cx="25034" cy="48678"/>
              </a:xfrm>
              <a:custGeom>
                <a:avLst/>
                <a:gdLst>
                  <a:gd name="T0" fmla="*/ 14 w 15"/>
                  <a:gd name="T1" fmla="*/ 14 h 29"/>
                  <a:gd name="T2" fmla="*/ 6 w 15"/>
                  <a:gd name="T3" fmla="*/ 0 h 29"/>
                  <a:gd name="T4" fmla="*/ 1 w 15"/>
                  <a:gd name="T5" fmla="*/ 16 h 29"/>
                  <a:gd name="T6" fmla="*/ 10 w 15"/>
                  <a:gd name="T7" fmla="*/ 29 h 29"/>
                  <a:gd name="T8" fmla="*/ 14 w 15"/>
                  <a:gd name="T9" fmla="*/ 14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29">
                    <a:moveTo>
                      <a:pt x="14" y="14"/>
                    </a:moveTo>
                    <a:cubicBezTo>
                      <a:pt x="13" y="6"/>
                      <a:pt x="6" y="0"/>
                      <a:pt x="6" y="0"/>
                    </a:cubicBezTo>
                    <a:cubicBezTo>
                      <a:pt x="6" y="0"/>
                      <a:pt x="0" y="8"/>
                      <a:pt x="1" y="16"/>
                    </a:cubicBezTo>
                    <a:cubicBezTo>
                      <a:pt x="2" y="23"/>
                      <a:pt x="10" y="29"/>
                      <a:pt x="10" y="29"/>
                    </a:cubicBezTo>
                    <a:cubicBezTo>
                      <a:pt x="10" y="29"/>
                      <a:pt x="15" y="22"/>
                      <a:pt x="14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78"/>
              <p:cNvSpPr>
                <a:spLocks/>
              </p:cNvSpPr>
              <p:nvPr/>
            </p:nvSpPr>
            <p:spPr bwMode="auto">
              <a:xfrm>
                <a:off x="2923899" y="3004448"/>
                <a:ext cx="58414" cy="44506"/>
              </a:xfrm>
              <a:custGeom>
                <a:avLst/>
                <a:gdLst>
                  <a:gd name="T0" fmla="*/ 21 w 34"/>
                  <a:gd name="T1" fmla="*/ 21 h 26"/>
                  <a:gd name="T2" fmla="*/ 34 w 34"/>
                  <a:gd name="T3" fmla="*/ 4 h 26"/>
                  <a:gd name="T4" fmla="*/ 12 w 34"/>
                  <a:gd name="T5" fmla="*/ 5 h 26"/>
                  <a:gd name="T6" fmla="*/ 0 w 34"/>
                  <a:gd name="T7" fmla="*/ 22 h 26"/>
                  <a:gd name="T8" fmla="*/ 21 w 34"/>
                  <a:gd name="T9" fmla="*/ 21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6">
                    <a:moveTo>
                      <a:pt x="21" y="21"/>
                    </a:moveTo>
                    <a:cubicBezTo>
                      <a:pt x="30" y="16"/>
                      <a:pt x="34" y="4"/>
                      <a:pt x="34" y="4"/>
                    </a:cubicBezTo>
                    <a:cubicBezTo>
                      <a:pt x="34" y="4"/>
                      <a:pt x="22" y="0"/>
                      <a:pt x="12" y="5"/>
                    </a:cubicBezTo>
                    <a:cubicBezTo>
                      <a:pt x="3" y="11"/>
                      <a:pt x="0" y="22"/>
                      <a:pt x="0" y="22"/>
                    </a:cubicBezTo>
                    <a:cubicBezTo>
                      <a:pt x="0" y="22"/>
                      <a:pt x="12" y="26"/>
                      <a:pt x="21" y="2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79"/>
              <p:cNvSpPr>
                <a:spLocks/>
              </p:cNvSpPr>
              <p:nvPr/>
            </p:nvSpPr>
            <p:spPr bwMode="auto">
              <a:xfrm>
                <a:off x="2983704" y="3007230"/>
                <a:ext cx="22253" cy="43115"/>
              </a:xfrm>
              <a:custGeom>
                <a:avLst/>
                <a:gdLst>
                  <a:gd name="T0" fmla="*/ 12 w 13"/>
                  <a:gd name="T1" fmla="*/ 13 h 25"/>
                  <a:gd name="T2" fmla="*/ 7 w 13"/>
                  <a:gd name="T3" fmla="*/ 0 h 25"/>
                  <a:gd name="T4" fmla="*/ 1 w 13"/>
                  <a:gd name="T5" fmla="*/ 12 h 25"/>
                  <a:gd name="T6" fmla="*/ 6 w 13"/>
                  <a:gd name="T7" fmla="*/ 25 h 25"/>
                  <a:gd name="T8" fmla="*/ 12 w 13"/>
                  <a:gd name="T9" fmla="*/ 1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25">
                    <a:moveTo>
                      <a:pt x="12" y="13"/>
                    </a:moveTo>
                    <a:cubicBezTo>
                      <a:pt x="13" y="6"/>
                      <a:pt x="7" y="0"/>
                      <a:pt x="7" y="0"/>
                    </a:cubicBezTo>
                    <a:cubicBezTo>
                      <a:pt x="7" y="0"/>
                      <a:pt x="1" y="6"/>
                      <a:pt x="1" y="12"/>
                    </a:cubicBezTo>
                    <a:cubicBezTo>
                      <a:pt x="0" y="19"/>
                      <a:pt x="6" y="25"/>
                      <a:pt x="6" y="25"/>
                    </a:cubicBezTo>
                    <a:cubicBezTo>
                      <a:pt x="6" y="25"/>
                      <a:pt x="12" y="20"/>
                      <a:pt x="12" y="1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80"/>
              <p:cNvSpPr>
                <a:spLocks/>
              </p:cNvSpPr>
              <p:nvPr/>
            </p:nvSpPr>
            <p:spPr bwMode="auto">
              <a:xfrm>
                <a:off x="4286884" y="2128243"/>
                <a:ext cx="20862" cy="25034"/>
              </a:xfrm>
              <a:custGeom>
                <a:avLst/>
                <a:gdLst>
                  <a:gd name="T0" fmla="*/ 11 w 12"/>
                  <a:gd name="T1" fmla="*/ 15 h 15"/>
                  <a:gd name="T2" fmla="*/ 10 w 12"/>
                  <a:gd name="T3" fmla="*/ 5 h 15"/>
                  <a:gd name="T4" fmla="*/ 1 w 12"/>
                  <a:gd name="T5" fmla="*/ 0 h 15"/>
                  <a:gd name="T6" fmla="*/ 3 w 12"/>
                  <a:gd name="T7" fmla="*/ 9 h 15"/>
                  <a:gd name="T8" fmla="*/ 11 w 12"/>
                  <a:gd name="T9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5">
                    <a:moveTo>
                      <a:pt x="11" y="15"/>
                    </a:moveTo>
                    <a:cubicBezTo>
                      <a:pt x="11" y="15"/>
                      <a:pt x="12" y="9"/>
                      <a:pt x="10" y="5"/>
                    </a:cubicBezTo>
                    <a:cubicBezTo>
                      <a:pt x="7" y="1"/>
                      <a:pt x="1" y="0"/>
                      <a:pt x="1" y="0"/>
                    </a:cubicBezTo>
                    <a:cubicBezTo>
                      <a:pt x="1" y="0"/>
                      <a:pt x="0" y="5"/>
                      <a:pt x="3" y="9"/>
                    </a:cubicBezTo>
                    <a:cubicBezTo>
                      <a:pt x="5" y="14"/>
                      <a:pt x="11" y="15"/>
                      <a:pt x="11" y="1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81"/>
              <p:cNvSpPr>
                <a:spLocks/>
              </p:cNvSpPr>
              <p:nvPr/>
            </p:nvSpPr>
            <p:spPr bwMode="auto">
              <a:xfrm>
                <a:off x="4309137" y="2136588"/>
                <a:ext cx="15299" cy="22253"/>
              </a:xfrm>
              <a:custGeom>
                <a:avLst/>
                <a:gdLst>
                  <a:gd name="T0" fmla="*/ 7 w 9"/>
                  <a:gd name="T1" fmla="*/ 7 h 13"/>
                  <a:gd name="T2" fmla="*/ 7 w 9"/>
                  <a:gd name="T3" fmla="*/ 0 h 13"/>
                  <a:gd name="T4" fmla="*/ 1 w 9"/>
                  <a:gd name="T5" fmla="*/ 5 h 13"/>
                  <a:gd name="T6" fmla="*/ 2 w 9"/>
                  <a:gd name="T7" fmla="*/ 13 h 13"/>
                  <a:gd name="T8" fmla="*/ 7 w 9"/>
                  <a:gd name="T9" fmla="*/ 7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13">
                    <a:moveTo>
                      <a:pt x="7" y="7"/>
                    </a:moveTo>
                    <a:cubicBezTo>
                      <a:pt x="9" y="4"/>
                      <a:pt x="7" y="0"/>
                      <a:pt x="7" y="0"/>
                    </a:cubicBezTo>
                    <a:cubicBezTo>
                      <a:pt x="7" y="0"/>
                      <a:pt x="3" y="2"/>
                      <a:pt x="1" y="5"/>
                    </a:cubicBezTo>
                    <a:cubicBezTo>
                      <a:pt x="0" y="9"/>
                      <a:pt x="2" y="13"/>
                      <a:pt x="2" y="13"/>
                    </a:cubicBezTo>
                    <a:cubicBezTo>
                      <a:pt x="2" y="13"/>
                      <a:pt x="6" y="11"/>
                      <a:pt x="7" y="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82"/>
              <p:cNvSpPr>
                <a:spLocks/>
              </p:cNvSpPr>
              <p:nvPr/>
            </p:nvSpPr>
            <p:spPr bwMode="auto">
              <a:xfrm>
                <a:off x="4275758" y="2153277"/>
                <a:ext cx="30598" cy="15299"/>
              </a:xfrm>
              <a:custGeom>
                <a:avLst/>
                <a:gdLst>
                  <a:gd name="T0" fmla="*/ 9 w 18"/>
                  <a:gd name="T1" fmla="*/ 9 h 9"/>
                  <a:gd name="T2" fmla="*/ 18 w 18"/>
                  <a:gd name="T3" fmla="*/ 4 h 9"/>
                  <a:gd name="T4" fmla="*/ 9 w 18"/>
                  <a:gd name="T5" fmla="*/ 0 h 9"/>
                  <a:gd name="T6" fmla="*/ 0 w 18"/>
                  <a:gd name="T7" fmla="*/ 5 h 9"/>
                  <a:gd name="T8" fmla="*/ 9 w 18"/>
                  <a:gd name="T9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9">
                    <a:moveTo>
                      <a:pt x="9" y="9"/>
                    </a:moveTo>
                    <a:cubicBezTo>
                      <a:pt x="14" y="9"/>
                      <a:pt x="18" y="4"/>
                      <a:pt x="18" y="4"/>
                    </a:cubicBezTo>
                    <a:cubicBezTo>
                      <a:pt x="18" y="4"/>
                      <a:pt x="14" y="0"/>
                      <a:pt x="9" y="0"/>
                    </a:cubicBezTo>
                    <a:cubicBezTo>
                      <a:pt x="4" y="1"/>
                      <a:pt x="0" y="5"/>
                      <a:pt x="0" y="5"/>
                    </a:cubicBezTo>
                    <a:cubicBezTo>
                      <a:pt x="0" y="5"/>
                      <a:pt x="4" y="9"/>
                      <a:pt x="9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83"/>
              <p:cNvSpPr>
                <a:spLocks/>
              </p:cNvSpPr>
              <p:nvPr/>
            </p:nvSpPr>
            <p:spPr bwMode="auto">
              <a:xfrm>
                <a:off x="4300792" y="2163013"/>
                <a:ext cx="13908" cy="18081"/>
              </a:xfrm>
              <a:custGeom>
                <a:avLst/>
                <a:gdLst>
                  <a:gd name="T0" fmla="*/ 6 w 8"/>
                  <a:gd name="T1" fmla="*/ 6 h 10"/>
                  <a:gd name="T2" fmla="*/ 7 w 8"/>
                  <a:gd name="T3" fmla="*/ 0 h 10"/>
                  <a:gd name="T4" fmla="*/ 2 w 8"/>
                  <a:gd name="T5" fmla="*/ 3 h 10"/>
                  <a:gd name="T6" fmla="*/ 1 w 8"/>
                  <a:gd name="T7" fmla="*/ 10 h 10"/>
                  <a:gd name="T8" fmla="*/ 6 w 8"/>
                  <a:gd name="T9" fmla="*/ 6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10">
                    <a:moveTo>
                      <a:pt x="6" y="6"/>
                    </a:moveTo>
                    <a:cubicBezTo>
                      <a:pt x="8" y="4"/>
                      <a:pt x="7" y="0"/>
                      <a:pt x="7" y="0"/>
                    </a:cubicBezTo>
                    <a:cubicBezTo>
                      <a:pt x="7" y="0"/>
                      <a:pt x="3" y="1"/>
                      <a:pt x="2" y="3"/>
                    </a:cubicBezTo>
                    <a:cubicBezTo>
                      <a:pt x="0" y="6"/>
                      <a:pt x="1" y="10"/>
                      <a:pt x="1" y="10"/>
                    </a:cubicBezTo>
                    <a:cubicBezTo>
                      <a:pt x="1" y="10"/>
                      <a:pt x="5" y="9"/>
                      <a:pt x="6" y="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84"/>
              <p:cNvSpPr>
                <a:spLocks/>
              </p:cNvSpPr>
              <p:nvPr/>
            </p:nvSpPr>
            <p:spPr bwMode="auto">
              <a:xfrm>
                <a:off x="5679077" y="1736037"/>
                <a:ext cx="41724" cy="23644"/>
              </a:xfrm>
              <a:custGeom>
                <a:avLst/>
                <a:gdLst>
                  <a:gd name="T0" fmla="*/ 11 w 24"/>
                  <a:gd name="T1" fmla="*/ 13 h 14"/>
                  <a:gd name="T2" fmla="*/ 24 w 24"/>
                  <a:gd name="T3" fmla="*/ 10 h 14"/>
                  <a:gd name="T4" fmla="*/ 14 w 24"/>
                  <a:gd name="T5" fmla="*/ 2 h 14"/>
                  <a:gd name="T6" fmla="*/ 0 w 24"/>
                  <a:gd name="T7" fmla="*/ 4 h 14"/>
                  <a:gd name="T8" fmla="*/ 11 w 24"/>
                  <a:gd name="T9" fmla="*/ 13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14">
                    <a:moveTo>
                      <a:pt x="11" y="13"/>
                    </a:moveTo>
                    <a:cubicBezTo>
                      <a:pt x="17" y="14"/>
                      <a:pt x="24" y="10"/>
                      <a:pt x="24" y="10"/>
                    </a:cubicBezTo>
                    <a:cubicBezTo>
                      <a:pt x="24" y="10"/>
                      <a:pt x="20" y="4"/>
                      <a:pt x="14" y="2"/>
                    </a:cubicBezTo>
                    <a:cubicBezTo>
                      <a:pt x="7" y="0"/>
                      <a:pt x="0" y="4"/>
                      <a:pt x="0" y="4"/>
                    </a:cubicBezTo>
                    <a:cubicBezTo>
                      <a:pt x="0" y="4"/>
                      <a:pt x="4" y="11"/>
                      <a:pt x="11" y="1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85"/>
              <p:cNvSpPr>
                <a:spLocks/>
              </p:cNvSpPr>
              <p:nvPr/>
            </p:nvSpPr>
            <p:spPr bwMode="auto">
              <a:xfrm>
                <a:off x="5665169" y="1744382"/>
                <a:ext cx="19471" cy="29207"/>
              </a:xfrm>
              <a:custGeom>
                <a:avLst/>
                <a:gdLst>
                  <a:gd name="T0" fmla="*/ 9 w 11"/>
                  <a:gd name="T1" fmla="*/ 17 h 17"/>
                  <a:gd name="T2" fmla="*/ 9 w 11"/>
                  <a:gd name="T3" fmla="*/ 7 h 17"/>
                  <a:gd name="T4" fmla="*/ 2 w 11"/>
                  <a:gd name="T5" fmla="*/ 0 h 17"/>
                  <a:gd name="T6" fmla="*/ 1 w 11"/>
                  <a:gd name="T7" fmla="*/ 10 h 17"/>
                  <a:gd name="T8" fmla="*/ 9 w 11"/>
                  <a:gd name="T9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17">
                    <a:moveTo>
                      <a:pt x="9" y="17"/>
                    </a:moveTo>
                    <a:cubicBezTo>
                      <a:pt x="9" y="17"/>
                      <a:pt x="11" y="11"/>
                      <a:pt x="9" y="7"/>
                    </a:cubicBezTo>
                    <a:cubicBezTo>
                      <a:pt x="7" y="2"/>
                      <a:pt x="2" y="0"/>
                      <a:pt x="2" y="0"/>
                    </a:cubicBezTo>
                    <a:cubicBezTo>
                      <a:pt x="2" y="0"/>
                      <a:pt x="0" y="5"/>
                      <a:pt x="1" y="10"/>
                    </a:cubicBezTo>
                    <a:cubicBezTo>
                      <a:pt x="3" y="15"/>
                      <a:pt x="9" y="17"/>
                      <a:pt x="9" y="1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86"/>
              <p:cNvSpPr>
                <a:spLocks/>
              </p:cNvSpPr>
              <p:nvPr/>
            </p:nvSpPr>
            <p:spPr bwMode="auto">
              <a:xfrm>
                <a:off x="5672122" y="1705439"/>
                <a:ext cx="30598" cy="30598"/>
              </a:xfrm>
              <a:custGeom>
                <a:avLst/>
                <a:gdLst>
                  <a:gd name="T0" fmla="*/ 18 w 18"/>
                  <a:gd name="T1" fmla="*/ 1 h 18"/>
                  <a:gd name="T2" fmla="*/ 5 w 18"/>
                  <a:gd name="T3" fmla="*/ 5 h 18"/>
                  <a:gd name="T4" fmla="*/ 0 w 18"/>
                  <a:gd name="T5" fmla="*/ 18 h 18"/>
                  <a:gd name="T6" fmla="*/ 13 w 18"/>
                  <a:gd name="T7" fmla="*/ 13 h 18"/>
                  <a:gd name="T8" fmla="*/ 18 w 18"/>
                  <a:gd name="T9" fmla="*/ 1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18">
                    <a:moveTo>
                      <a:pt x="18" y="1"/>
                    </a:moveTo>
                    <a:cubicBezTo>
                      <a:pt x="18" y="1"/>
                      <a:pt x="10" y="0"/>
                      <a:pt x="5" y="5"/>
                    </a:cubicBezTo>
                    <a:cubicBezTo>
                      <a:pt x="0" y="10"/>
                      <a:pt x="0" y="18"/>
                      <a:pt x="0" y="18"/>
                    </a:cubicBezTo>
                    <a:cubicBezTo>
                      <a:pt x="0" y="18"/>
                      <a:pt x="8" y="18"/>
                      <a:pt x="13" y="13"/>
                    </a:cubicBezTo>
                    <a:cubicBezTo>
                      <a:pt x="18" y="9"/>
                      <a:pt x="18" y="1"/>
                      <a:pt x="18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87"/>
              <p:cNvSpPr>
                <a:spLocks/>
              </p:cNvSpPr>
              <p:nvPr/>
            </p:nvSpPr>
            <p:spPr bwMode="auto">
              <a:xfrm>
                <a:off x="5654043" y="1712393"/>
                <a:ext cx="15299" cy="26426"/>
              </a:xfrm>
              <a:custGeom>
                <a:avLst/>
                <a:gdLst>
                  <a:gd name="T0" fmla="*/ 3 w 9"/>
                  <a:gd name="T1" fmla="*/ 0 h 16"/>
                  <a:gd name="T2" fmla="*/ 1 w 9"/>
                  <a:gd name="T3" fmla="*/ 9 h 16"/>
                  <a:gd name="T4" fmla="*/ 6 w 9"/>
                  <a:gd name="T5" fmla="*/ 16 h 16"/>
                  <a:gd name="T6" fmla="*/ 8 w 9"/>
                  <a:gd name="T7" fmla="*/ 7 h 16"/>
                  <a:gd name="T8" fmla="*/ 3 w 9"/>
                  <a:gd name="T9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16">
                    <a:moveTo>
                      <a:pt x="3" y="0"/>
                    </a:moveTo>
                    <a:cubicBezTo>
                      <a:pt x="3" y="0"/>
                      <a:pt x="0" y="4"/>
                      <a:pt x="1" y="9"/>
                    </a:cubicBezTo>
                    <a:cubicBezTo>
                      <a:pt x="1" y="13"/>
                      <a:pt x="6" y="16"/>
                      <a:pt x="6" y="16"/>
                    </a:cubicBezTo>
                    <a:cubicBezTo>
                      <a:pt x="6" y="16"/>
                      <a:pt x="9" y="12"/>
                      <a:pt x="8" y="7"/>
                    </a:cubicBezTo>
                    <a:cubicBezTo>
                      <a:pt x="7" y="3"/>
                      <a:pt x="3" y="0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88"/>
              <p:cNvSpPr>
                <a:spLocks/>
              </p:cNvSpPr>
              <p:nvPr/>
            </p:nvSpPr>
            <p:spPr bwMode="auto">
              <a:xfrm>
                <a:off x="4484378" y="1352176"/>
                <a:ext cx="33379" cy="43115"/>
              </a:xfrm>
              <a:custGeom>
                <a:avLst/>
                <a:gdLst>
                  <a:gd name="T0" fmla="*/ 15 w 19"/>
                  <a:gd name="T1" fmla="*/ 16 h 25"/>
                  <a:gd name="T2" fmla="*/ 17 w 19"/>
                  <a:gd name="T3" fmla="*/ 0 h 25"/>
                  <a:gd name="T4" fmla="*/ 4 w 19"/>
                  <a:gd name="T5" fmla="*/ 9 h 25"/>
                  <a:gd name="T6" fmla="*/ 2 w 19"/>
                  <a:gd name="T7" fmla="*/ 25 h 25"/>
                  <a:gd name="T8" fmla="*/ 15 w 19"/>
                  <a:gd name="T9" fmla="*/ 16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25">
                    <a:moveTo>
                      <a:pt x="15" y="16"/>
                    </a:moveTo>
                    <a:cubicBezTo>
                      <a:pt x="19" y="9"/>
                      <a:pt x="17" y="0"/>
                      <a:pt x="17" y="0"/>
                    </a:cubicBezTo>
                    <a:cubicBezTo>
                      <a:pt x="17" y="0"/>
                      <a:pt x="8" y="2"/>
                      <a:pt x="4" y="9"/>
                    </a:cubicBezTo>
                    <a:cubicBezTo>
                      <a:pt x="0" y="16"/>
                      <a:pt x="2" y="25"/>
                      <a:pt x="2" y="25"/>
                    </a:cubicBezTo>
                    <a:cubicBezTo>
                      <a:pt x="2" y="25"/>
                      <a:pt x="11" y="22"/>
                      <a:pt x="15" y="1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89"/>
              <p:cNvSpPr>
                <a:spLocks/>
              </p:cNvSpPr>
              <p:nvPr/>
            </p:nvSpPr>
            <p:spPr bwMode="auto">
              <a:xfrm>
                <a:off x="4487160" y="1396681"/>
                <a:ext cx="34770" cy="18081"/>
              </a:xfrm>
              <a:custGeom>
                <a:avLst/>
                <a:gdLst>
                  <a:gd name="T0" fmla="*/ 0 w 21"/>
                  <a:gd name="T1" fmla="*/ 6 h 11"/>
                  <a:gd name="T2" fmla="*/ 11 w 21"/>
                  <a:gd name="T3" fmla="*/ 10 h 11"/>
                  <a:gd name="T4" fmla="*/ 21 w 21"/>
                  <a:gd name="T5" fmla="*/ 4 h 11"/>
                  <a:gd name="T6" fmla="*/ 10 w 21"/>
                  <a:gd name="T7" fmla="*/ 0 h 11"/>
                  <a:gd name="T8" fmla="*/ 0 w 21"/>
                  <a:gd name="T9" fmla="*/ 6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11">
                    <a:moveTo>
                      <a:pt x="0" y="6"/>
                    </a:moveTo>
                    <a:cubicBezTo>
                      <a:pt x="0" y="6"/>
                      <a:pt x="5" y="11"/>
                      <a:pt x="11" y="10"/>
                    </a:cubicBezTo>
                    <a:cubicBezTo>
                      <a:pt x="17" y="9"/>
                      <a:pt x="21" y="4"/>
                      <a:pt x="21" y="4"/>
                    </a:cubicBezTo>
                    <a:cubicBezTo>
                      <a:pt x="21" y="4"/>
                      <a:pt x="16" y="0"/>
                      <a:pt x="10" y="0"/>
                    </a:cubicBezTo>
                    <a:cubicBezTo>
                      <a:pt x="4" y="1"/>
                      <a:pt x="0" y="6"/>
                      <a:pt x="0" y="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90"/>
              <p:cNvSpPr>
                <a:spLocks/>
              </p:cNvSpPr>
              <p:nvPr/>
            </p:nvSpPr>
            <p:spPr bwMode="auto">
              <a:xfrm>
                <a:off x="4450999" y="1357739"/>
                <a:ext cx="31989" cy="41724"/>
              </a:xfrm>
              <a:custGeom>
                <a:avLst/>
                <a:gdLst>
                  <a:gd name="T0" fmla="*/ 16 w 19"/>
                  <a:gd name="T1" fmla="*/ 25 h 25"/>
                  <a:gd name="T2" fmla="*/ 15 w 19"/>
                  <a:gd name="T3" fmla="*/ 9 h 25"/>
                  <a:gd name="T4" fmla="*/ 3 w 19"/>
                  <a:gd name="T5" fmla="*/ 0 h 25"/>
                  <a:gd name="T6" fmla="*/ 3 w 19"/>
                  <a:gd name="T7" fmla="*/ 15 h 25"/>
                  <a:gd name="T8" fmla="*/ 16 w 19"/>
                  <a:gd name="T9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25">
                    <a:moveTo>
                      <a:pt x="16" y="25"/>
                    </a:moveTo>
                    <a:cubicBezTo>
                      <a:pt x="16" y="25"/>
                      <a:pt x="19" y="16"/>
                      <a:pt x="15" y="9"/>
                    </a:cubicBezTo>
                    <a:cubicBezTo>
                      <a:pt x="11" y="2"/>
                      <a:pt x="3" y="0"/>
                      <a:pt x="3" y="0"/>
                    </a:cubicBezTo>
                    <a:cubicBezTo>
                      <a:pt x="3" y="0"/>
                      <a:pt x="0" y="8"/>
                      <a:pt x="3" y="15"/>
                    </a:cubicBezTo>
                    <a:cubicBezTo>
                      <a:pt x="7" y="22"/>
                      <a:pt x="16" y="25"/>
                      <a:pt x="16" y="2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91"/>
              <p:cNvSpPr>
                <a:spLocks/>
              </p:cNvSpPr>
              <p:nvPr/>
            </p:nvSpPr>
            <p:spPr bwMode="auto">
              <a:xfrm>
                <a:off x="4446827" y="1402244"/>
                <a:ext cx="33379" cy="16690"/>
              </a:xfrm>
              <a:custGeom>
                <a:avLst/>
                <a:gdLst>
                  <a:gd name="T0" fmla="*/ 9 w 19"/>
                  <a:gd name="T1" fmla="*/ 9 h 10"/>
                  <a:gd name="T2" fmla="*/ 19 w 19"/>
                  <a:gd name="T3" fmla="*/ 6 h 10"/>
                  <a:gd name="T4" fmla="*/ 10 w 19"/>
                  <a:gd name="T5" fmla="*/ 1 h 10"/>
                  <a:gd name="T6" fmla="*/ 0 w 19"/>
                  <a:gd name="T7" fmla="*/ 4 h 10"/>
                  <a:gd name="T8" fmla="*/ 9 w 19"/>
                  <a:gd name="T9" fmla="*/ 9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10">
                    <a:moveTo>
                      <a:pt x="9" y="9"/>
                    </a:moveTo>
                    <a:cubicBezTo>
                      <a:pt x="14" y="10"/>
                      <a:pt x="19" y="6"/>
                      <a:pt x="19" y="6"/>
                    </a:cubicBezTo>
                    <a:cubicBezTo>
                      <a:pt x="19" y="6"/>
                      <a:pt x="15" y="1"/>
                      <a:pt x="10" y="1"/>
                    </a:cubicBezTo>
                    <a:cubicBezTo>
                      <a:pt x="5" y="0"/>
                      <a:pt x="0" y="4"/>
                      <a:pt x="0" y="4"/>
                    </a:cubicBezTo>
                    <a:cubicBezTo>
                      <a:pt x="0" y="4"/>
                      <a:pt x="4" y="9"/>
                      <a:pt x="9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92"/>
              <p:cNvSpPr>
                <a:spLocks/>
              </p:cNvSpPr>
              <p:nvPr/>
            </p:nvSpPr>
            <p:spPr bwMode="auto">
              <a:xfrm>
                <a:off x="5457939" y="2676219"/>
                <a:ext cx="30598" cy="25034"/>
              </a:xfrm>
              <a:custGeom>
                <a:avLst/>
                <a:gdLst>
                  <a:gd name="T0" fmla="*/ 7 w 18"/>
                  <a:gd name="T1" fmla="*/ 11 h 14"/>
                  <a:gd name="T2" fmla="*/ 18 w 18"/>
                  <a:gd name="T3" fmla="*/ 12 h 14"/>
                  <a:gd name="T4" fmla="*/ 11 w 18"/>
                  <a:gd name="T5" fmla="*/ 3 h 14"/>
                  <a:gd name="T6" fmla="*/ 0 w 18"/>
                  <a:gd name="T7" fmla="*/ 2 h 14"/>
                  <a:gd name="T8" fmla="*/ 7 w 18"/>
                  <a:gd name="T9" fmla="*/ 11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14">
                    <a:moveTo>
                      <a:pt x="7" y="11"/>
                    </a:moveTo>
                    <a:cubicBezTo>
                      <a:pt x="12" y="14"/>
                      <a:pt x="18" y="12"/>
                      <a:pt x="18" y="12"/>
                    </a:cubicBezTo>
                    <a:cubicBezTo>
                      <a:pt x="18" y="12"/>
                      <a:pt x="16" y="6"/>
                      <a:pt x="11" y="3"/>
                    </a:cubicBezTo>
                    <a:cubicBezTo>
                      <a:pt x="6" y="0"/>
                      <a:pt x="0" y="2"/>
                      <a:pt x="0" y="2"/>
                    </a:cubicBezTo>
                    <a:cubicBezTo>
                      <a:pt x="0" y="2"/>
                      <a:pt x="2" y="9"/>
                      <a:pt x="7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93"/>
              <p:cNvSpPr>
                <a:spLocks/>
              </p:cNvSpPr>
              <p:nvPr/>
            </p:nvSpPr>
            <p:spPr bwMode="auto">
              <a:xfrm>
                <a:off x="5442641" y="2680391"/>
                <a:ext cx="12518" cy="25034"/>
              </a:xfrm>
              <a:custGeom>
                <a:avLst/>
                <a:gdLst>
                  <a:gd name="T0" fmla="*/ 3 w 8"/>
                  <a:gd name="T1" fmla="*/ 0 h 15"/>
                  <a:gd name="T2" fmla="*/ 1 w 8"/>
                  <a:gd name="T3" fmla="*/ 8 h 15"/>
                  <a:gd name="T4" fmla="*/ 5 w 8"/>
                  <a:gd name="T5" fmla="*/ 15 h 15"/>
                  <a:gd name="T6" fmla="*/ 8 w 8"/>
                  <a:gd name="T7" fmla="*/ 7 h 15"/>
                  <a:gd name="T8" fmla="*/ 3 w 8"/>
                  <a:gd name="T9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15">
                    <a:moveTo>
                      <a:pt x="3" y="0"/>
                    </a:moveTo>
                    <a:cubicBezTo>
                      <a:pt x="3" y="0"/>
                      <a:pt x="0" y="4"/>
                      <a:pt x="1" y="8"/>
                    </a:cubicBezTo>
                    <a:cubicBezTo>
                      <a:pt x="1" y="12"/>
                      <a:pt x="5" y="15"/>
                      <a:pt x="5" y="15"/>
                    </a:cubicBezTo>
                    <a:cubicBezTo>
                      <a:pt x="5" y="15"/>
                      <a:pt x="8" y="11"/>
                      <a:pt x="8" y="7"/>
                    </a:cubicBezTo>
                    <a:cubicBezTo>
                      <a:pt x="7" y="2"/>
                      <a:pt x="3" y="0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94"/>
              <p:cNvSpPr>
                <a:spLocks/>
              </p:cNvSpPr>
              <p:nvPr/>
            </p:nvSpPr>
            <p:spPr bwMode="auto">
              <a:xfrm>
                <a:off x="5452376" y="2651184"/>
                <a:ext cx="30598" cy="23644"/>
              </a:xfrm>
              <a:custGeom>
                <a:avLst/>
                <a:gdLst>
                  <a:gd name="T0" fmla="*/ 11 w 18"/>
                  <a:gd name="T1" fmla="*/ 11 h 14"/>
                  <a:gd name="T2" fmla="*/ 18 w 18"/>
                  <a:gd name="T3" fmla="*/ 2 h 14"/>
                  <a:gd name="T4" fmla="*/ 6 w 18"/>
                  <a:gd name="T5" fmla="*/ 3 h 14"/>
                  <a:gd name="T6" fmla="*/ 0 w 18"/>
                  <a:gd name="T7" fmla="*/ 13 h 14"/>
                  <a:gd name="T8" fmla="*/ 11 w 18"/>
                  <a:gd name="T9" fmla="*/ 11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14">
                    <a:moveTo>
                      <a:pt x="11" y="11"/>
                    </a:moveTo>
                    <a:cubicBezTo>
                      <a:pt x="16" y="8"/>
                      <a:pt x="18" y="2"/>
                      <a:pt x="18" y="2"/>
                    </a:cubicBezTo>
                    <a:cubicBezTo>
                      <a:pt x="18" y="2"/>
                      <a:pt x="11" y="0"/>
                      <a:pt x="6" y="3"/>
                    </a:cubicBezTo>
                    <a:cubicBezTo>
                      <a:pt x="1" y="6"/>
                      <a:pt x="0" y="13"/>
                      <a:pt x="0" y="13"/>
                    </a:cubicBezTo>
                    <a:cubicBezTo>
                      <a:pt x="0" y="13"/>
                      <a:pt x="6" y="14"/>
                      <a:pt x="11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95"/>
              <p:cNvSpPr>
                <a:spLocks/>
              </p:cNvSpPr>
              <p:nvPr/>
            </p:nvSpPr>
            <p:spPr bwMode="auto">
              <a:xfrm>
                <a:off x="5438468" y="2651184"/>
                <a:ext cx="11126" cy="23644"/>
              </a:xfrm>
              <a:custGeom>
                <a:avLst/>
                <a:gdLst>
                  <a:gd name="T0" fmla="*/ 0 w 6"/>
                  <a:gd name="T1" fmla="*/ 7 h 14"/>
                  <a:gd name="T2" fmla="*/ 3 w 6"/>
                  <a:gd name="T3" fmla="*/ 14 h 14"/>
                  <a:gd name="T4" fmla="*/ 6 w 6"/>
                  <a:gd name="T5" fmla="*/ 7 h 14"/>
                  <a:gd name="T6" fmla="*/ 3 w 6"/>
                  <a:gd name="T7" fmla="*/ 0 h 14"/>
                  <a:gd name="T8" fmla="*/ 0 w 6"/>
                  <a:gd name="T9" fmla="*/ 7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14">
                    <a:moveTo>
                      <a:pt x="0" y="7"/>
                    </a:moveTo>
                    <a:cubicBezTo>
                      <a:pt x="0" y="10"/>
                      <a:pt x="3" y="14"/>
                      <a:pt x="3" y="14"/>
                    </a:cubicBezTo>
                    <a:cubicBezTo>
                      <a:pt x="3" y="14"/>
                      <a:pt x="6" y="11"/>
                      <a:pt x="6" y="7"/>
                    </a:cubicBezTo>
                    <a:cubicBezTo>
                      <a:pt x="6" y="3"/>
                      <a:pt x="3" y="0"/>
                      <a:pt x="3" y="0"/>
                    </a:cubicBezTo>
                    <a:cubicBezTo>
                      <a:pt x="3" y="0"/>
                      <a:pt x="0" y="3"/>
                      <a:pt x="0" y="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96"/>
              <p:cNvSpPr>
                <a:spLocks/>
              </p:cNvSpPr>
              <p:nvPr/>
            </p:nvSpPr>
            <p:spPr bwMode="auto">
              <a:xfrm>
                <a:off x="6214535" y="2439782"/>
                <a:ext cx="40334" cy="22253"/>
              </a:xfrm>
              <a:custGeom>
                <a:avLst/>
                <a:gdLst>
                  <a:gd name="T0" fmla="*/ 11 w 23"/>
                  <a:gd name="T1" fmla="*/ 12 h 13"/>
                  <a:gd name="T2" fmla="*/ 23 w 23"/>
                  <a:gd name="T3" fmla="*/ 9 h 13"/>
                  <a:gd name="T4" fmla="*/ 13 w 23"/>
                  <a:gd name="T5" fmla="*/ 1 h 13"/>
                  <a:gd name="T6" fmla="*/ 0 w 23"/>
                  <a:gd name="T7" fmla="*/ 5 h 13"/>
                  <a:gd name="T8" fmla="*/ 11 w 23"/>
                  <a:gd name="T9" fmla="*/ 12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13">
                    <a:moveTo>
                      <a:pt x="11" y="12"/>
                    </a:moveTo>
                    <a:cubicBezTo>
                      <a:pt x="17" y="13"/>
                      <a:pt x="23" y="9"/>
                      <a:pt x="23" y="9"/>
                    </a:cubicBezTo>
                    <a:cubicBezTo>
                      <a:pt x="23" y="9"/>
                      <a:pt x="19" y="3"/>
                      <a:pt x="13" y="1"/>
                    </a:cubicBezTo>
                    <a:cubicBezTo>
                      <a:pt x="6" y="0"/>
                      <a:pt x="0" y="5"/>
                      <a:pt x="0" y="5"/>
                    </a:cubicBezTo>
                    <a:cubicBezTo>
                      <a:pt x="0" y="5"/>
                      <a:pt x="4" y="11"/>
                      <a:pt x="11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97"/>
              <p:cNvSpPr>
                <a:spLocks/>
              </p:cNvSpPr>
              <p:nvPr/>
            </p:nvSpPr>
            <p:spPr bwMode="auto">
              <a:xfrm>
                <a:off x="6206190" y="2410575"/>
                <a:ext cx="27816" cy="27816"/>
              </a:xfrm>
              <a:custGeom>
                <a:avLst/>
                <a:gdLst>
                  <a:gd name="T0" fmla="*/ 12 w 16"/>
                  <a:gd name="T1" fmla="*/ 12 h 16"/>
                  <a:gd name="T2" fmla="*/ 16 w 16"/>
                  <a:gd name="T3" fmla="*/ 0 h 16"/>
                  <a:gd name="T4" fmla="*/ 4 w 16"/>
                  <a:gd name="T5" fmla="*/ 5 h 16"/>
                  <a:gd name="T6" fmla="*/ 1 w 16"/>
                  <a:gd name="T7" fmla="*/ 16 h 16"/>
                  <a:gd name="T8" fmla="*/ 12 w 16"/>
                  <a:gd name="T9" fmla="*/ 12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16">
                    <a:moveTo>
                      <a:pt x="12" y="12"/>
                    </a:moveTo>
                    <a:cubicBezTo>
                      <a:pt x="16" y="7"/>
                      <a:pt x="16" y="0"/>
                      <a:pt x="16" y="0"/>
                    </a:cubicBezTo>
                    <a:cubicBezTo>
                      <a:pt x="16" y="0"/>
                      <a:pt x="9" y="0"/>
                      <a:pt x="4" y="5"/>
                    </a:cubicBezTo>
                    <a:cubicBezTo>
                      <a:pt x="0" y="9"/>
                      <a:pt x="1" y="16"/>
                      <a:pt x="1" y="16"/>
                    </a:cubicBezTo>
                    <a:cubicBezTo>
                      <a:pt x="1" y="16"/>
                      <a:pt x="8" y="16"/>
                      <a:pt x="12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98"/>
              <p:cNvSpPr>
                <a:spLocks/>
              </p:cNvSpPr>
              <p:nvPr/>
            </p:nvSpPr>
            <p:spPr bwMode="auto">
              <a:xfrm>
                <a:off x="5492710" y="1912668"/>
                <a:ext cx="41724" cy="43115"/>
              </a:xfrm>
              <a:custGeom>
                <a:avLst/>
                <a:gdLst>
                  <a:gd name="T0" fmla="*/ 23 w 24"/>
                  <a:gd name="T1" fmla="*/ 25 h 25"/>
                  <a:gd name="T2" fmla="*/ 17 w 24"/>
                  <a:gd name="T3" fmla="*/ 8 h 25"/>
                  <a:gd name="T4" fmla="*/ 1 w 24"/>
                  <a:gd name="T5" fmla="*/ 0 h 25"/>
                  <a:gd name="T6" fmla="*/ 6 w 24"/>
                  <a:gd name="T7" fmla="*/ 18 h 25"/>
                  <a:gd name="T8" fmla="*/ 23 w 24"/>
                  <a:gd name="T9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25">
                    <a:moveTo>
                      <a:pt x="23" y="25"/>
                    </a:moveTo>
                    <a:cubicBezTo>
                      <a:pt x="23" y="25"/>
                      <a:pt x="24" y="15"/>
                      <a:pt x="17" y="8"/>
                    </a:cubicBezTo>
                    <a:cubicBezTo>
                      <a:pt x="11" y="1"/>
                      <a:pt x="1" y="0"/>
                      <a:pt x="1" y="0"/>
                    </a:cubicBezTo>
                    <a:cubicBezTo>
                      <a:pt x="1" y="0"/>
                      <a:pt x="0" y="11"/>
                      <a:pt x="6" y="18"/>
                    </a:cubicBezTo>
                    <a:cubicBezTo>
                      <a:pt x="12" y="25"/>
                      <a:pt x="23" y="25"/>
                      <a:pt x="23" y="2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99"/>
              <p:cNvSpPr>
                <a:spLocks/>
              </p:cNvSpPr>
              <p:nvPr/>
            </p:nvSpPr>
            <p:spPr bwMode="auto">
              <a:xfrm>
                <a:off x="5503836" y="1893197"/>
                <a:ext cx="37552" cy="23644"/>
              </a:xfrm>
              <a:custGeom>
                <a:avLst/>
                <a:gdLst>
                  <a:gd name="T0" fmla="*/ 22 w 22"/>
                  <a:gd name="T1" fmla="*/ 4 h 14"/>
                  <a:gd name="T2" fmla="*/ 9 w 22"/>
                  <a:gd name="T3" fmla="*/ 2 h 14"/>
                  <a:gd name="T4" fmla="*/ 0 w 22"/>
                  <a:gd name="T5" fmla="*/ 11 h 14"/>
                  <a:gd name="T6" fmla="*/ 12 w 22"/>
                  <a:gd name="T7" fmla="*/ 12 h 14"/>
                  <a:gd name="T8" fmla="*/ 22 w 22"/>
                  <a:gd name="T9" fmla="*/ 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14">
                    <a:moveTo>
                      <a:pt x="22" y="4"/>
                    </a:moveTo>
                    <a:cubicBezTo>
                      <a:pt x="22" y="4"/>
                      <a:pt x="16" y="0"/>
                      <a:pt x="9" y="2"/>
                    </a:cubicBezTo>
                    <a:cubicBezTo>
                      <a:pt x="3" y="4"/>
                      <a:pt x="0" y="11"/>
                      <a:pt x="0" y="11"/>
                    </a:cubicBezTo>
                    <a:cubicBezTo>
                      <a:pt x="0" y="11"/>
                      <a:pt x="6" y="14"/>
                      <a:pt x="12" y="12"/>
                    </a:cubicBezTo>
                    <a:cubicBezTo>
                      <a:pt x="19" y="11"/>
                      <a:pt x="22" y="4"/>
                      <a:pt x="22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00"/>
              <p:cNvSpPr>
                <a:spLocks/>
              </p:cNvSpPr>
              <p:nvPr/>
            </p:nvSpPr>
            <p:spPr bwMode="auto">
              <a:xfrm>
                <a:off x="5487146" y="1868163"/>
                <a:ext cx="22253" cy="37552"/>
              </a:xfrm>
              <a:custGeom>
                <a:avLst/>
                <a:gdLst>
                  <a:gd name="T0" fmla="*/ 11 w 13"/>
                  <a:gd name="T1" fmla="*/ 12 h 22"/>
                  <a:gd name="T2" fmla="*/ 10 w 13"/>
                  <a:gd name="T3" fmla="*/ 0 h 22"/>
                  <a:gd name="T4" fmla="*/ 2 w 13"/>
                  <a:gd name="T5" fmla="*/ 10 h 22"/>
                  <a:gd name="T6" fmla="*/ 3 w 13"/>
                  <a:gd name="T7" fmla="*/ 22 h 22"/>
                  <a:gd name="T8" fmla="*/ 11 w 13"/>
                  <a:gd name="T9" fmla="*/ 1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22">
                    <a:moveTo>
                      <a:pt x="11" y="12"/>
                    </a:moveTo>
                    <a:cubicBezTo>
                      <a:pt x="13" y="7"/>
                      <a:pt x="10" y="0"/>
                      <a:pt x="10" y="0"/>
                    </a:cubicBezTo>
                    <a:cubicBezTo>
                      <a:pt x="10" y="0"/>
                      <a:pt x="3" y="4"/>
                      <a:pt x="2" y="10"/>
                    </a:cubicBezTo>
                    <a:cubicBezTo>
                      <a:pt x="0" y="15"/>
                      <a:pt x="3" y="22"/>
                      <a:pt x="3" y="22"/>
                    </a:cubicBezTo>
                    <a:cubicBezTo>
                      <a:pt x="3" y="22"/>
                      <a:pt x="10" y="18"/>
                      <a:pt x="11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101"/>
              <p:cNvSpPr>
                <a:spLocks/>
              </p:cNvSpPr>
              <p:nvPr/>
            </p:nvSpPr>
            <p:spPr bwMode="auto">
              <a:xfrm>
                <a:off x="4691608" y="1852864"/>
                <a:ext cx="40334" cy="27816"/>
              </a:xfrm>
              <a:custGeom>
                <a:avLst/>
                <a:gdLst>
                  <a:gd name="T0" fmla="*/ 10 w 24"/>
                  <a:gd name="T1" fmla="*/ 13 h 16"/>
                  <a:gd name="T2" fmla="*/ 24 w 24"/>
                  <a:gd name="T3" fmla="*/ 13 h 16"/>
                  <a:gd name="T4" fmla="*/ 14 w 24"/>
                  <a:gd name="T5" fmla="*/ 2 h 16"/>
                  <a:gd name="T6" fmla="*/ 0 w 24"/>
                  <a:gd name="T7" fmla="*/ 3 h 16"/>
                  <a:gd name="T8" fmla="*/ 10 w 24"/>
                  <a:gd name="T9" fmla="*/ 13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16">
                    <a:moveTo>
                      <a:pt x="10" y="13"/>
                    </a:moveTo>
                    <a:cubicBezTo>
                      <a:pt x="16" y="16"/>
                      <a:pt x="24" y="13"/>
                      <a:pt x="24" y="13"/>
                    </a:cubicBezTo>
                    <a:cubicBezTo>
                      <a:pt x="24" y="13"/>
                      <a:pt x="21" y="5"/>
                      <a:pt x="14" y="2"/>
                    </a:cubicBezTo>
                    <a:cubicBezTo>
                      <a:pt x="8" y="0"/>
                      <a:pt x="0" y="3"/>
                      <a:pt x="0" y="3"/>
                    </a:cubicBezTo>
                    <a:cubicBezTo>
                      <a:pt x="0" y="3"/>
                      <a:pt x="3" y="11"/>
                      <a:pt x="10" y="1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102"/>
              <p:cNvSpPr>
                <a:spLocks/>
              </p:cNvSpPr>
              <p:nvPr/>
            </p:nvSpPr>
            <p:spPr bwMode="auto">
              <a:xfrm>
                <a:off x="4697171" y="1830611"/>
                <a:ext cx="23644" cy="22253"/>
              </a:xfrm>
              <a:custGeom>
                <a:avLst/>
                <a:gdLst>
                  <a:gd name="T0" fmla="*/ 14 w 14"/>
                  <a:gd name="T1" fmla="*/ 0 h 13"/>
                  <a:gd name="T2" fmla="*/ 4 w 14"/>
                  <a:gd name="T3" fmla="*/ 3 h 13"/>
                  <a:gd name="T4" fmla="*/ 0 w 14"/>
                  <a:gd name="T5" fmla="*/ 13 h 13"/>
                  <a:gd name="T6" fmla="*/ 10 w 14"/>
                  <a:gd name="T7" fmla="*/ 10 h 13"/>
                  <a:gd name="T8" fmla="*/ 14 w 14"/>
                  <a:gd name="T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13">
                    <a:moveTo>
                      <a:pt x="14" y="0"/>
                    </a:moveTo>
                    <a:cubicBezTo>
                      <a:pt x="14" y="0"/>
                      <a:pt x="8" y="0"/>
                      <a:pt x="4" y="3"/>
                    </a:cubicBezTo>
                    <a:cubicBezTo>
                      <a:pt x="0" y="7"/>
                      <a:pt x="0" y="13"/>
                      <a:pt x="0" y="13"/>
                    </a:cubicBezTo>
                    <a:cubicBezTo>
                      <a:pt x="0" y="13"/>
                      <a:pt x="6" y="13"/>
                      <a:pt x="10" y="10"/>
                    </a:cubicBezTo>
                    <a:cubicBezTo>
                      <a:pt x="13" y="6"/>
                      <a:pt x="14" y="0"/>
                      <a:pt x="1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103"/>
              <p:cNvSpPr>
                <a:spLocks/>
              </p:cNvSpPr>
              <p:nvPr/>
            </p:nvSpPr>
            <p:spPr bwMode="auto">
              <a:xfrm>
                <a:off x="4676309" y="1825048"/>
                <a:ext cx="15299" cy="27816"/>
              </a:xfrm>
              <a:custGeom>
                <a:avLst/>
                <a:gdLst>
                  <a:gd name="T0" fmla="*/ 6 w 9"/>
                  <a:gd name="T1" fmla="*/ 17 h 17"/>
                  <a:gd name="T2" fmla="*/ 9 w 9"/>
                  <a:gd name="T3" fmla="*/ 8 h 17"/>
                  <a:gd name="T4" fmla="*/ 3 w 9"/>
                  <a:gd name="T5" fmla="*/ 0 h 17"/>
                  <a:gd name="T6" fmla="*/ 1 w 9"/>
                  <a:gd name="T7" fmla="*/ 9 h 17"/>
                  <a:gd name="T8" fmla="*/ 6 w 9"/>
                  <a:gd name="T9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17">
                    <a:moveTo>
                      <a:pt x="6" y="17"/>
                    </a:moveTo>
                    <a:cubicBezTo>
                      <a:pt x="6" y="17"/>
                      <a:pt x="9" y="12"/>
                      <a:pt x="9" y="8"/>
                    </a:cubicBezTo>
                    <a:cubicBezTo>
                      <a:pt x="8" y="3"/>
                      <a:pt x="3" y="0"/>
                      <a:pt x="3" y="0"/>
                    </a:cubicBezTo>
                    <a:cubicBezTo>
                      <a:pt x="3" y="0"/>
                      <a:pt x="0" y="4"/>
                      <a:pt x="1" y="9"/>
                    </a:cubicBezTo>
                    <a:cubicBezTo>
                      <a:pt x="1" y="14"/>
                      <a:pt x="6" y="17"/>
                      <a:pt x="6" y="1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104"/>
              <p:cNvSpPr>
                <a:spLocks/>
              </p:cNvSpPr>
              <p:nvPr/>
            </p:nvSpPr>
            <p:spPr bwMode="auto">
              <a:xfrm>
                <a:off x="5017055" y="1548278"/>
                <a:ext cx="36161" cy="33379"/>
              </a:xfrm>
              <a:custGeom>
                <a:avLst/>
                <a:gdLst>
                  <a:gd name="T0" fmla="*/ 15 w 21"/>
                  <a:gd name="T1" fmla="*/ 15 h 20"/>
                  <a:gd name="T2" fmla="*/ 21 w 21"/>
                  <a:gd name="T3" fmla="*/ 0 h 20"/>
                  <a:gd name="T4" fmla="*/ 6 w 21"/>
                  <a:gd name="T5" fmla="*/ 5 h 20"/>
                  <a:gd name="T6" fmla="*/ 0 w 21"/>
                  <a:gd name="T7" fmla="*/ 19 h 20"/>
                  <a:gd name="T8" fmla="*/ 15 w 21"/>
                  <a:gd name="T9" fmla="*/ 15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20">
                    <a:moveTo>
                      <a:pt x="15" y="15"/>
                    </a:moveTo>
                    <a:cubicBezTo>
                      <a:pt x="20" y="9"/>
                      <a:pt x="21" y="0"/>
                      <a:pt x="21" y="0"/>
                    </a:cubicBezTo>
                    <a:cubicBezTo>
                      <a:pt x="21" y="0"/>
                      <a:pt x="12" y="0"/>
                      <a:pt x="6" y="5"/>
                    </a:cubicBezTo>
                    <a:cubicBezTo>
                      <a:pt x="0" y="10"/>
                      <a:pt x="0" y="19"/>
                      <a:pt x="0" y="19"/>
                    </a:cubicBezTo>
                    <a:cubicBezTo>
                      <a:pt x="0" y="19"/>
                      <a:pt x="9" y="20"/>
                      <a:pt x="15" y="1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105"/>
              <p:cNvSpPr>
                <a:spLocks/>
              </p:cNvSpPr>
              <p:nvPr/>
            </p:nvSpPr>
            <p:spPr bwMode="auto">
              <a:xfrm>
                <a:off x="4986458" y="1538543"/>
                <a:ext cx="26426" cy="41724"/>
              </a:xfrm>
              <a:custGeom>
                <a:avLst/>
                <a:gdLst>
                  <a:gd name="T0" fmla="*/ 5 w 15"/>
                  <a:gd name="T1" fmla="*/ 0 h 25"/>
                  <a:gd name="T2" fmla="*/ 2 w 15"/>
                  <a:gd name="T3" fmla="*/ 14 h 25"/>
                  <a:gd name="T4" fmla="*/ 10 w 15"/>
                  <a:gd name="T5" fmla="*/ 25 h 25"/>
                  <a:gd name="T6" fmla="*/ 13 w 15"/>
                  <a:gd name="T7" fmla="*/ 12 h 25"/>
                  <a:gd name="T8" fmla="*/ 5 w 15"/>
                  <a:gd name="T9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25">
                    <a:moveTo>
                      <a:pt x="5" y="0"/>
                    </a:moveTo>
                    <a:cubicBezTo>
                      <a:pt x="5" y="0"/>
                      <a:pt x="0" y="6"/>
                      <a:pt x="2" y="14"/>
                    </a:cubicBezTo>
                    <a:cubicBezTo>
                      <a:pt x="3" y="21"/>
                      <a:pt x="10" y="25"/>
                      <a:pt x="10" y="25"/>
                    </a:cubicBezTo>
                    <a:cubicBezTo>
                      <a:pt x="10" y="25"/>
                      <a:pt x="15" y="19"/>
                      <a:pt x="13" y="12"/>
                    </a:cubicBezTo>
                    <a:cubicBezTo>
                      <a:pt x="12" y="4"/>
                      <a:pt x="5" y="0"/>
                      <a:pt x="5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" name="Freeform 106"/>
              <p:cNvSpPr>
                <a:spLocks/>
              </p:cNvSpPr>
              <p:nvPr/>
            </p:nvSpPr>
            <p:spPr bwMode="auto">
              <a:xfrm>
                <a:off x="4189528" y="1908496"/>
                <a:ext cx="26426" cy="19471"/>
              </a:xfrm>
              <a:custGeom>
                <a:avLst/>
                <a:gdLst>
                  <a:gd name="T0" fmla="*/ 5 w 15"/>
                  <a:gd name="T1" fmla="*/ 9 h 12"/>
                  <a:gd name="T2" fmla="*/ 15 w 15"/>
                  <a:gd name="T3" fmla="*/ 11 h 12"/>
                  <a:gd name="T4" fmla="*/ 10 w 15"/>
                  <a:gd name="T5" fmla="*/ 2 h 12"/>
                  <a:gd name="T6" fmla="*/ 0 w 15"/>
                  <a:gd name="T7" fmla="*/ 1 h 12"/>
                  <a:gd name="T8" fmla="*/ 5 w 15"/>
                  <a:gd name="T9" fmla="*/ 9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12">
                    <a:moveTo>
                      <a:pt x="5" y="9"/>
                    </a:moveTo>
                    <a:cubicBezTo>
                      <a:pt x="9" y="12"/>
                      <a:pt x="15" y="11"/>
                      <a:pt x="15" y="11"/>
                    </a:cubicBezTo>
                    <a:cubicBezTo>
                      <a:pt x="15" y="11"/>
                      <a:pt x="14" y="5"/>
                      <a:pt x="10" y="2"/>
                    </a:cubicBezTo>
                    <a:cubicBezTo>
                      <a:pt x="6" y="0"/>
                      <a:pt x="0" y="1"/>
                      <a:pt x="0" y="1"/>
                    </a:cubicBezTo>
                    <a:cubicBezTo>
                      <a:pt x="0" y="1"/>
                      <a:pt x="1" y="6"/>
                      <a:pt x="5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" name="Freeform 107"/>
              <p:cNvSpPr>
                <a:spLocks/>
              </p:cNvSpPr>
              <p:nvPr/>
            </p:nvSpPr>
            <p:spPr bwMode="auto">
              <a:xfrm>
                <a:off x="4193701" y="1893197"/>
                <a:ext cx="18081" cy="15299"/>
              </a:xfrm>
              <a:custGeom>
                <a:avLst/>
                <a:gdLst>
                  <a:gd name="T0" fmla="*/ 7 w 11"/>
                  <a:gd name="T1" fmla="*/ 7 h 9"/>
                  <a:gd name="T2" fmla="*/ 11 w 11"/>
                  <a:gd name="T3" fmla="*/ 1 h 9"/>
                  <a:gd name="T4" fmla="*/ 4 w 11"/>
                  <a:gd name="T5" fmla="*/ 2 h 9"/>
                  <a:gd name="T6" fmla="*/ 0 w 11"/>
                  <a:gd name="T7" fmla="*/ 8 h 9"/>
                  <a:gd name="T8" fmla="*/ 7 w 11"/>
                  <a:gd name="T9" fmla="*/ 7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9">
                    <a:moveTo>
                      <a:pt x="7" y="7"/>
                    </a:moveTo>
                    <a:cubicBezTo>
                      <a:pt x="10" y="5"/>
                      <a:pt x="11" y="1"/>
                      <a:pt x="11" y="1"/>
                    </a:cubicBezTo>
                    <a:cubicBezTo>
                      <a:pt x="11" y="1"/>
                      <a:pt x="7" y="0"/>
                      <a:pt x="4" y="2"/>
                    </a:cubicBezTo>
                    <a:cubicBezTo>
                      <a:pt x="1" y="4"/>
                      <a:pt x="0" y="8"/>
                      <a:pt x="0" y="8"/>
                    </a:cubicBezTo>
                    <a:cubicBezTo>
                      <a:pt x="0" y="8"/>
                      <a:pt x="4" y="9"/>
                      <a:pt x="7" y="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" name="Freeform 108"/>
              <p:cNvSpPr>
                <a:spLocks/>
              </p:cNvSpPr>
              <p:nvPr/>
            </p:nvSpPr>
            <p:spPr bwMode="auto">
              <a:xfrm>
                <a:off x="4182575" y="1883462"/>
                <a:ext cx="11126" cy="20862"/>
              </a:xfrm>
              <a:custGeom>
                <a:avLst/>
                <a:gdLst>
                  <a:gd name="T0" fmla="*/ 0 w 6"/>
                  <a:gd name="T1" fmla="*/ 6 h 12"/>
                  <a:gd name="T2" fmla="*/ 3 w 6"/>
                  <a:gd name="T3" fmla="*/ 12 h 12"/>
                  <a:gd name="T4" fmla="*/ 6 w 6"/>
                  <a:gd name="T5" fmla="*/ 6 h 12"/>
                  <a:gd name="T6" fmla="*/ 3 w 6"/>
                  <a:gd name="T7" fmla="*/ 0 h 12"/>
                  <a:gd name="T8" fmla="*/ 0 w 6"/>
                  <a:gd name="T9" fmla="*/ 6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12">
                    <a:moveTo>
                      <a:pt x="0" y="6"/>
                    </a:moveTo>
                    <a:cubicBezTo>
                      <a:pt x="0" y="10"/>
                      <a:pt x="3" y="12"/>
                      <a:pt x="3" y="12"/>
                    </a:cubicBezTo>
                    <a:cubicBezTo>
                      <a:pt x="3" y="12"/>
                      <a:pt x="5" y="10"/>
                      <a:pt x="6" y="6"/>
                    </a:cubicBezTo>
                    <a:cubicBezTo>
                      <a:pt x="6" y="3"/>
                      <a:pt x="3" y="0"/>
                      <a:pt x="3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" name="Freeform 109"/>
              <p:cNvSpPr>
                <a:spLocks/>
              </p:cNvSpPr>
              <p:nvPr/>
            </p:nvSpPr>
            <p:spPr bwMode="auto">
              <a:xfrm>
                <a:off x="3673541" y="1769416"/>
                <a:ext cx="41724" cy="23644"/>
              </a:xfrm>
              <a:custGeom>
                <a:avLst/>
                <a:gdLst>
                  <a:gd name="T0" fmla="*/ 13 w 25"/>
                  <a:gd name="T1" fmla="*/ 12 h 14"/>
                  <a:gd name="T2" fmla="*/ 25 w 25"/>
                  <a:gd name="T3" fmla="*/ 4 h 14"/>
                  <a:gd name="T4" fmla="*/ 11 w 25"/>
                  <a:gd name="T5" fmla="*/ 1 h 14"/>
                  <a:gd name="T6" fmla="*/ 0 w 25"/>
                  <a:gd name="T7" fmla="*/ 9 h 14"/>
                  <a:gd name="T8" fmla="*/ 13 w 25"/>
                  <a:gd name="T9" fmla="*/ 12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14">
                    <a:moveTo>
                      <a:pt x="13" y="12"/>
                    </a:moveTo>
                    <a:cubicBezTo>
                      <a:pt x="20" y="11"/>
                      <a:pt x="25" y="4"/>
                      <a:pt x="25" y="4"/>
                    </a:cubicBezTo>
                    <a:cubicBezTo>
                      <a:pt x="25" y="4"/>
                      <a:pt x="18" y="0"/>
                      <a:pt x="11" y="1"/>
                    </a:cubicBezTo>
                    <a:cubicBezTo>
                      <a:pt x="4" y="2"/>
                      <a:pt x="0" y="9"/>
                      <a:pt x="0" y="9"/>
                    </a:cubicBezTo>
                    <a:cubicBezTo>
                      <a:pt x="0" y="9"/>
                      <a:pt x="6" y="14"/>
                      <a:pt x="13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" name="Freeform 110"/>
              <p:cNvSpPr>
                <a:spLocks/>
              </p:cNvSpPr>
              <p:nvPr/>
            </p:nvSpPr>
            <p:spPr bwMode="auto">
              <a:xfrm>
                <a:off x="3667978" y="1747163"/>
                <a:ext cx="18081" cy="30598"/>
              </a:xfrm>
              <a:custGeom>
                <a:avLst/>
                <a:gdLst>
                  <a:gd name="T0" fmla="*/ 10 w 11"/>
                  <a:gd name="T1" fmla="*/ 10 h 18"/>
                  <a:gd name="T2" fmla="*/ 8 w 11"/>
                  <a:gd name="T3" fmla="*/ 0 h 18"/>
                  <a:gd name="T4" fmla="*/ 1 w 11"/>
                  <a:gd name="T5" fmla="*/ 8 h 18"/>
                  <a:gd name="T6" fmla="*/ 3 w 11"/>
                  <a:gd name="T7" fmla="*/ 18 h 18"/>
                  <a:gd name="T8" fmla="*/ 10 w 11"/>
                  <a:gd name="T9" fmla="*/ 1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18">
                    <a:moveTo>
                      <a:pt x="10" y="10"/>
                    </a:moveTo>
                    <a:cubicBezTo>
                      <a:pt x="11" y="5"/>
                      <a:pt x="8" y="0"/>
                      <a:pt x="8" y="0"/>
                    </a:cubicBezTo>
                    <a:cubicBezTo>
                      <a:pt x="8" y="0"/>
                      <a:pt x="3" y="3"/>
                      <a:pt x="1" y="8"/>
                    </a:cubicBezTo>
                    <a:cubicBezTo>
                      <a:pt x="0" y="13"/>
                      <a:pt x="3" y="18"/>
                      <a:pt x="3" y="18"/>
                    </a:cubicBezTo>
                    <a:cubicBezTo>
                      <a:pt x="3" y="18"/>
                      <a:pt x="8" y="15"/>
                      <a:pt x="10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" name="Freeform 111"/>
              <p:cNvSpPr>
                <a:spLocks/>
              </p:cNvSpPr>
              <p:nvPr/>
            </p:nvSpPr>
            <p:spPr bwMode="auto">
              <a:xfrm>
                <a:off x="3645725" y="1762462"/>
                <a:ext cx="20862" cy="20862"/>
              </a:xfrm>
              <a:custGeom>
                <a:avLst/>
                <a:gdLst>
                  <a:gd name="T0" fmla="*/ 0 w 12"/>
                  <a:gd name="T1" fmla="*/ 0 h 12"/>
                  <a:gd name="T2" fmla="*/ 3 w 12"/>
                  <a:gd name="T3" fmla="*/ 9 h 12"/>
                  <a:gd name="T4" fmla="*/ 12 w 12"/>
                  <a:gd name="T5" fmla="*/ 12 h 12"/>
                  <a:gd name="T6" fmla="*/ 9 w 12"/>
                  <a:gd name="T7" fmla="*/ 3 h 12"/>
                  <a:gd name="T8" fmla="*/ 0 w 12"/>
                  <a:gd name="T9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2">
                    <a:moveTo>
                      <a:pt x="0" y="0"/>
                    </a:moveTo>
                    <a:cubicBezTo>
                      <a:pt x="0" y="0"/>
                      <a:pt x="0" y="5"/>
                      <a:pt x="3" y="9"/>
                    </a:cubicBezTo>
                    <a:cubicBezTo>
                      <a:pt x="6" y="12"/>
                      <a:pt x="12" y="12"/>
                      <a:pt x="12" y="12"/>
                    </a:cubicBezTo>
                    <a:cubicBezTo>
                      <a:pt x="12" y="12"/>
                      <a:pt x="12" y="7"/>
                      <a:pt x="9" y="3"/>
                    </a:cubicBezTo>
                    <a:cubicBezTo>
                      <a:pt x="6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" name="Freeform 112"/>
              <p:cNvSpPr>
                <a:spLocks/>
              </p:cNvSpPr>
              <p:nvPr/>
            </p:nvSpPr>
            <p:spPr bwMode="auto">
              <a:xfrm>
                <a:off x="3990644" y="2112944"/>
                <a:ext cx="40334" cy="26426"/>
              </a:xfrm>
              <a:custGeom>
                <a:avLst/>
                <a:gdLst>
                  <a:gd name="T0" fmla="*/ 14 w 24"/>
                  <a:gd name="T1" fmla="*/ 13 h 16"/>
                  <a:gd name="T2" fmla="*/ 24 w 24"/>
                  <a:gd name="T3" fmla="*/ 3 h 16"/>
                  <a:gd name="T4" fmla="*/ 10 w 24"/>
                  <a:gd name="T5" fmla="*/ 2 h 16"/>
                  <a:gd name="T6" fmla="*/ 0 w 24"/>
                  <a:gd name="T7" fmla="*/ 12 h 16"/>
                  <a:gd name="T8" fmla="*/ 14 w 24"/>
                  <a:gd name="T9" fmla="*/ 13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16">
                    <a:moveTo>
                      <a:pt x="14" y="13"/>
                    </a:moveTo>
                    <a:cubicBezTo>
                      <a:pt x="21" y="10"/>
                      <a:pt x="24" y="3"/>
                      <a:pt x="24" y="3"/>
                    </a:cubicBezTo>
                    <a:cubicBezTo>
                      <a:pt x="24" y="3"/>
                      <a:pt x="17" y="0"/>
                      <a:pt x="10" y="2"/>
                    </a:cubicBezTo>
                    <a:cubicBezTo>
                      <a:pt x="3" y="5"/>
                      <a:pt x="0" y="12"/>
                      <a:pt x="0" y="12"/>
                    </a:cubicBezTo>
                    <a:cubicBezTo>
                      <a:pt x="0" y="12"/>
                      <a:pt x="8" y="16"/>
                      <a:pt x="14" y="1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113"/>
              <p:cNvSpPr>
                <a:spLocks/>
              </p:cNvSpPr>
              <p:nvPr/>
            </p:nvSpPr>
            <p:spPr bwMode="auto">
              <a:xfrm>
                <a:off x="3983689" y="2094864"/>
                <a:ext cx="15299" cy="31989"/>
              </a:xfrm>
              <a:custGeom>
                <a:avLst/>
                <a:gdLst>
                  <a:gd name="T0" fmla="*/ 1 w 9"/>
                  <a:gd name="T1" fmla="*/ 9 h 18"/>
                  <a:gd name="T2" fmla="*/ 4 w 9"/>
                  <a:gd name="T3" fmla="*/ 18 h 18"/>
                  <a:gd name="T4" fmla="*/ 9 w 9"/>
                  <a:gd name="T5" fmla="*/ 9 h 18"/>
                  <a:gd name="T6" fmla="*/ 5 w 9"/>
                  <a:gd name="T7" fmla="*/ 0 h 18"/>
                  <a:gd name="T8" fmla="*/ 1 w 9"/>
                  <a:gd name="T9" fmla="*/ 9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18">
                    <a:moveTo>
                      <a:pt x="1" y="9"/>
                    </a:moveTo>
                    <a:cubicBezTo>
                      <a:pt x="0" y="14"/>
                      <a:pt x="4" y="18"/>
                      <a:pt x="4" y="18"/>
                    </a:cubicBezTo>
                    <a:cubicBezTo>
                      <a:pt x="4" y="18"/>
                      <a:pt x="9" y="14"/>
                      <a:pt x="9" y="9"/>
                    </a:cubicBezTo>
                    <a:cubicBezTo>
                      <a:pt x="9" y="4"/>
                      <a:pt x="5" y="0"/>
                      <a:pt x="5" y="0"/>
                    </a:cubicBezTo>
                    <a:cubicBezTo>
                      <a:pt x="5" y="0"/>
                      <a:pt x="1" y="4"/>
                      <a:pt x="1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14"/>
              <p:cNvSpPr>
                <a:spLocks/>
              </p:cNvSpPr>
              <p:nvPr/>
            </p:nvSpPr>
            <p:spPr bwMode="auto">
              <a:xfrm>
                <a:off x="3961437" y="2114335"/>
                <a:ext cx="22253" cy="20862"/>
              </a:xfrm>
              <a:custGeom>
                <a:avLst/>
                <a:gdLst>
                  <a:gd name="T0" fmla="*/ 0 w 13"/>
                  <a:gd name="T1" fmla="*/ 1 h 12"/>
                  <a:gd name="T2" fmla="*/ 4 w 13"/>
                  <a:gd name="T3" fmla="*/ 9 h 12"/>
                  <a:gd name="T4" fmla="*/ 13 w 13"/>
                  <a:gd name="T5" fmla="*/ 11 h 12"/>
                  <a:gd name="T6" fmla="*/ 9 w 13"/>
                  <a:gd name="T7" fmla="*/ 3 h 12"/>
                  <a:gd name="T8" fmla="*/ 0 w 13"/>
                  <a:gd name="T9" fmla="*/ 1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12">
                    <a:moveTo>
                      <a:pt x="0" y="1"/>
                    </a:moveTo>
                    <a:cubicBezTo>
                      <a:pt x="0" y="1"/>
                      <a:pt x="0" y="6"/>
                      <a:pt x="4" y="9"/>
                    </a:cubicBezTo>
                    <a:cubicBezTo>
                      <a:pt x="8" y="12"/>
                      <a:pt x="13" y="11"/>
                      <a:pt x="13" y="11"/>
                    </a:cubicBezTo>
                    <a:cubicBezTo>
                      <a:pt x="13" y="11"/>
                      <a:pt x="13" y="6"/>
                      <a:pt x="9" y="3"/>
                    </a:cubicBezTo>
                    <a:cubicBezTo>
                      <a:pt x="5" y="0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15"/>
              <p:cNvSpPr>
                <a:spLocks/>
              </p:cNvSpPr>
              <p:nvPr/>
            </p:nvSpPr>
            <p:spPr bwMode="auto">
              <a:xfrm>
                <a:off x="3392599" y="2335472"/>
                <a:ext cx="40334" cy="61195"/>
              </a:xfrm>
              <a:custGeom>
                <a:avLst/>
                <a:gdLst>
                  <a:gd name="T0" fmla="*/ 19 w 23"/>
                  <a:gd name="T1" fmla="*/ 21 h 36"/>
                  <a:gd name="T2" fmla="*/ 17 w 23"/>
                  <a:gd name="T3" fmla="*/ 0 h 36"/>
                  <a:gd name="T4" fmla="*/ 3 w 23"/>
                  <a:gd name="T5" fmla="*/ 16 h 36"/>
                  <a:gd name="T6" fmla="*/ 6 w 23"/>
                  <a:gd name="T7" fmla="*/ 36 h 36"/>
                  <a:gd name="T8" fmla="*/ 19 w 23"/>
                  <a:gd name="T9" fmla="*/ 21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36">
                    <a:moveTo>
                      <a:pt x="19" y="21"/>
                    </a:moveTo>
                    <a:cubicBezTo>
                      <a:pt x="23" y="11"/>
                      <a:pt x="17" y="0"/>
                      <a:pt x="17" y="0"/>
                    </a:cubicBezTo>
                    <a:cubicBezTo>
                      <a:pt x="17" y="0"/>
                      <a:pt x="6" y="6"/>
                      <a:pt x="3" y="16"/>
                    </a:cubicBezTo>
                    <a:cubicBezTo>
                      <a:pt x="0" y="25"/>
                      <a:pt x="6" y="36"/>
                      <a:pt x="6" y="36"/>
                    </a:cubicBezTo>
                    <a:cubicBezTo>
                      <a:pt x="6" y="36"/>
                      <a:pt x="16" y="31"/>
                      <a:pt x="19" y="2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116"/>
              <p:cNvSpPr>
                <a:spLocks/>
              </p:cNvSpPr>
              <p:nvPr/>
            </p:nvSpPr>
            <p:spPr bwMode="auto">
              <a:xfrm>
                <a:off x="3360610" y="2359116"/>
                <a:ext cx="34770" cy="33379"/>
              </a:xfrm>
              <a:custGeom>
                <a:avLst/>
                <a:gdLst>
                  <a:gd name="T0" fmla="*/ 0 w 20"/>
                  <a:gd name="T1" fmla="*/ 0 h 19"/>
                  <a:gd name="T2" fmla="*/ 6 w 20"/>
                  <a:gd name="T3" fmla="*/ 14 h 19"/>
                  <a:gd name="T4" fmla="*/ 20 w 20"/>
                  <a:gd name="T5" fmla="*/ 18 h 19"/>
                  <a:gd name="T6" fmla="*/ 14 w 20"/>
                  <a:gd name="T7" fmla="*/ 5 h 19"/>
                  <a:gd name="T8" fmla="*/ 0 w 20"/>
                  <a:gd name="T9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19">
                    <a:moveTo>
                      <a:pt x="0" y="0"/>
                    </a:moveTo>
                    <a:cubicBezTo>
                      <a:pt x="0" y="0"/>
                      <a:pt x="1" y="9"/>
                      <a:pt x="6" y="14"/>
                    </a:cubicBezTo>
                    <a:cubicBezTo>
                      <a:pt x="12" y="19"/>
                      <a:pt x="20" y="18"/>
                      <a:pt x="20" y="18"/>
                    </a:cubicBezTo>
                    <a:cubicBezTo>
                      <a:pt x="20" y="18"/>
                      <a:pt x="20" y="10"/>
                      <a:pt x="14" y="5"/>
                    </a:cubicBezTo>
                    <a:cubicBezTo>
                      <a:pt x="9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117"/>
              <p:cNvSpPr>
                <a:spLocks/>
              </p:cNvSpPr>
              <p:nvPr/>
            </p:nvSpPr>
            <p:spPr bwMode="auto">
              <a:xfrm>
                <a:off x="3355047" y="2396667"/>
                <a:ext cx="41724" cy="26426"/>
              </a:xfrm>
              <a:custGeom>
                <a:avLst/>
                <a:gdLst>
                  <a:gd name="T0" fmla="*/ 10 w 24"/>
                  <a:gd name="T1" fmla="*/ 2 h 15"/>
                  <a:gd name="T2" fmla="*/ 0 w 24"/>
                  <a:gd name="T3" fmla="*/ 10 h 15"/>
                  <a:gd name="T4" fmla="*/ 13 w 24"/>
                  <a:gd name="T5" fmla="*/ 13 h 15"/>
                  <a:gd name="T6" fmla="*/ 24 w 24"/>
                  <a:gd name="T7" fmla="*/ 4 h 15"/>
                  <a:gd name="T8" fmla="*/ 10 w 24"/>
                  <a:gd name="T9" fmla="*/ 2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15">
                    <a:moveTo>
                      <a:pt x="10" y="2"/>
                    </a:moveTo>
                    <a:cubicBezTo>
                      <a:pt x="4" y="4"/>
                      <a:pt x="0" y="10"/>
                      <a:pt x="0" y="10"/>
                    </a:cubicBezTo>
                    <a:cubicBezTo>
                      <a:pt x="0" y="10"/>
                      <a:pt x="6" y="15"/>
                      <a:pt x="13" y="13"/>
                    </a:cubicBezTo>
                    <a:cubicBezTo>
                      <a:pt x="20" y="11"/>
                      <a:pt x="24" y="4"/>
                      <a:pt x="24" y="4"/>
                    </a:cubicBezTo>
                    <a:cubicBezTo>
                      <a:pt x="24" y="4"/>
                      <a:pt x="17" y="0"/>
                      <a:pt x="10" y="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118"/>
              <p:cNvSpPr>
                <a:spLocks/>
              </p:cNvSpPr>
              <p:nvPr/>
            </p:nvSpPr>
            <p:spPr bwMode="auto">
              <a:xfrm>
                <a:off x="3392599" y="1603910"/>
                <a:ext cx="62587" cy="70931"/>
              </a:xfrm>
              <a:custGeom>
                <a:avLst/>
                <a:gdLst>
                  <a:gd name="T0" fmla="*/ 27 w 36"/>
                  <a:gd name="T1" fmla="*/ 27 h 41"/>
                  <a:gd name="T2" fmla="*/ 33 w 36"/>
                  <a:gd name="T3" fmla="*/ 0 h 41"/>
                  <a:gd name="T4" fmla="*/ 9 w 36"/>
                  <a:gd name="T5" fmla="*/ 13 h 41"/>
                  <a:gd name="T6" fmla="*/ 3 w 36"/>
                  <a:gd name="T7" fmla="*/ 41 h 41"/>
                  <a:gd name="T8" fmla="*/ 27 w 36"/>
                  <a:gd name="T9" fmla="*/ 27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41">
                    <a:moveTo>
                      <a:pt x="27" y="27"/>
                    </a:moveTo>
                    <a:cubicBezTo>
                      <a:pt x="36" y="16"/>
                      <a:pt x="33" y="0"/>
                      <a:pt x="33" y="0"/>
                    </a:cubicBezTo>
                    <a:cubicBezTo>
                      <a:pt x="33" y="0"/>
                      <a:pt x="17" y="2"/>
                      <a:pt x="9" y="13"/>
                    </a:cubicBezTo>
                    <a:cubicBezTo>
                      <a:pt x="0" y="25"/>
                      <a:pt x="3" y="41"/>
                      <a:pt x="3" y="41"/>
                    </a:cubicBezTo>
                    <a:cubicBezTo>
                      <a:pt x="3" y="41"/>
                      <a:pt x="19" y="38"/>
                      <a:pt x="27" y="2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119"/>
              <p:cNvSpPr>
                <a:spLocks/>
              </p:cNvSpPr>
              <p:nvPr/>
            </p:nvSpPr>
            <p:spPr bwMode="auto">
              <a:xfrm>
                <a:off x="3355047" y="1608083"/>
                <a:ext cx="41724" cy="54242"/>
              </a:xfrm>
              <a:custGeom>
                <a:avLst/>
                <a:gdLst>
                  <a:gd name="T0" fmla="*/ 21 w 24"/>
                  <a:gd name="T1" fmla="*/ 32 h 32"/>
                  <a:gd name="T2" fmla="*/ 19 w 24"/>
                  <a:gd name="T3" fmla="*/ 12 h 32"/>
                  <a:gd name="T4" fmla="*/ 3 w 24"/>
                  <a:gd name="T5" fmla="*/ 0 h 32"/>
                  <a:gd name="T6" fmla="*/ 5 w 24"/>
                  <a:gd name="T7" fmla="*/ 20 h 32"/>
                  <a:gd name="T8" fmla="*/ 21 w 24"/>
                  <a:gd name="T9" fmla="*/ 3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32">
                    <a:moveTo>
                      <a:pt x="21" y="32"/>
                    </a:moveTo>
                    <a:cubicBezTo>
                      <a:pt x="21" y="32"/>
                      <a:pt x="24" y="21"/>
                      <a:pt x="19" y="12"/>
                    </a:cubicBezTo>
                    <a:cubicBezTo>
                      <a:pt x="15" y="3"/>
                      <a:pt x="3" y="0"/>
                      <a:pt x="3" y="0"/>
                    </a:cubicBezTo>
                    <a:cubicBezTo>
                      <a:pt x="3" y="0"/>
                      <a:pt x="0" y="11"/>
                      <a:pt x="5" y="20"/>
                    </a:cubicBezTo>
                    <a:cubicBezTo>
                      <a:pt x="10" y="29"/>
                      <a:pt x="21" y="32"/>
                      <a:pt x="21" y="3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20"/>
              <p:cNvSpPr>
                <a:spLocks/>
              </p:cNvSpPr>
              <p:nvPr/>
            </p:nvSpPr>
            <p:spPr bwMode="auto">
              <a:xfrm>
                <a:off x="3328622" y="1663715"/>
                <a:ext cx="57023" cy="27816"/>
              </a:xfrm>
              <a:custGeom>
                <a:avLst/>
                <a:gdLst>
                  <a:gd name="T0" fmla="*/ 17 w 34"/>
                  <a:gd name="T1" fmla="*/ 16 h 16"/>
                  <a:gd name="T2" fmla="*/ 34 w 34"/>
                  <a:gd name="T3" fmla="*/ 9 h 16"/>
                  <a:gd name="T4" fmla="*/ 18 w 34"/>
                  <a:gd name="T5" fmla="*/ 0 h 16"/>
                  <a:gd name="T6" fmla="*/ 0 w 34"/>
                  <a:gd name="T7" fmla="*/ 7 h 16"/>
                  <a:gd name="T8" fmla="*/ 17 w 34"/>
                  <a:gd name="T9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6">
                    <a:moveTo>
                      <a:pt x="17" y="16"/>
                    </a:moveTo>
                    <a:cubicBezTo>
                      <a:pt x="26" y="16"/>
                      <a:pt x="34" y="9"/>
                      <a:pt x="34" y="9"/>
                    </a:cubicBezTo>
                    <a:cubicBezTo>
                      <a:pt x="34" y="9"/>
                      <a:pt x="27" y="1"/>
                      <a:pt x="18" y="0"/>
                    </a:cubicBezTo>
                    <a:cubicBezTo>
                      <a:pt x="9" y="0"/>
                      <a:pt x="0" y="7"/>
                      <a:pt x="0" y="7"/>
                    </a:cubicBezTo>
                    <a:cubicBezTo>
                      <a:pt x="0" y="7"/>
                      <a:pt x="7" y="15"/>
                      <a:pt x="17" y="1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21"/>
              <p:cNvSpPr>
                <a:spLocks/>
              </p:cNvSpPr>
              <p:nvPr/>
            </p:nvSpPr>
            <p:spPr bwMode="auto">
              <a:xfrm>
                <a:off x="4339735" y="1261773"/>
                <a:ext cx="57023" cy="80666"/>
              </a:xfrm>
              <a:custGeom>
                <a:avLst/>
                <a:gdLst>
                  <a:gd name="T0" fmla="*/ 6 w 33"/>
                  <a:gd name="T1" fmla="*/ 18 h 47"/>
                  <a:gd name="T2" fmla="*/ 6 w 33"/>
                  <a:gd name="T3" fmla="*/ 47 h 47"/>
                  <a:gd name="T4" fmla="*/ 27 w 33"/>
                  <a:gd name="T5" fmla="*/ 28 h 47"/>
                  <a:gd name="T6" fmla="*/ 28 w 33"/>
                  <a:gd name="T7" fmla="*/ 0 h 47"/>
                  <a:gd name="T8" fmla="*/ 6 w 33"/>
                  <a:gd name="T9" fmla="*/ 18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7">
                    <a:moveTo>
                      <a:pt x="6" y="18"/>
                    </a:moveTo>
                    <a:cubicBezTo>
                      <a:pt x="0" y="31"/>
                      <a:pt x="6" y="47"/>
                      <a:pt x="6" y="47"/>
                    </a:cubicBezTo>
                    <a:cubicBezTo>
                      <a:pt x="6" y="47"/>
                      <a:pt x="21" y="41"/>
                      <a:pt x="27" y="28"/>
                    </a:cubicBezTo>
                    <a:cubicBezTo>
                      <a:pt x="33" y="15"/>
                      <a:pt x="28" y="0"/>
                      <a:pt x="28" y="0"/>
                    </a:cubicBezTo>
                    <a:cubicBezTo>
                      <a:pt x="28" y="0"/>
                      <a:pt x="12" y="5"/>
                      <a:pt x="6" y="1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2"/>
              <p:cNvSpPr>
                <a:spLocks/>
              </p:cNvSpPr>
              <p:nvPr/>
            </p:nvSpPr>
            <p:spPr bwMode="auto">
              <a:xfrm>
                <a:off x="4298011" y="1282636"/>
                <a:ext cx="43115" cy="48678"/>
              </a:xfrm>
              <a:custGeom>
                <a:avLst/>
                <a:gdLst>
                  <a:gd name="T0" fmla="*/ 25 w 26"/>
                  <a:gd name="T1" fmla="*/ 29 h 29"/>
                  <a:gd name="T2" fmla="*/ 20 w 26"/>
                  <a:gd name="T3" fmla="*/ 9 h 29"/>
                  <a:gd name="T4" fmla="*/ 1 w 26"/>
                  <a:gd name="T5" fmla="*/ 0 h 29"/>
                  <a:gd name="T6" fmla="*/ 7 w 26"/>
                  <a:gd name="T7" fmla="*/ 20 h 29"/>
                  <a:gd name="T8" fmla="*/ 25 w 26"/>
                  <a:gd name="T9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29">
                    <a:moveTo>
                      <a:pt x="25" y="29"/>
                    </a:moveTo>
                    <a:cubicBezTo>
                      <a:pt x="25" y="29"/>
                      <a:pt x="26" y="17"/>
                      <a:pt x="20" y="9"/>
                    </a:cubicBezTo>
                    <a:cubicBezTo>
                      <a:pt x="13" y="1"/>
                      <a:pt x="1" y="0"/>
                      <a:pt x="1" y="0"/>
                    </a:cubicBezTo>
                    <a:cubicBezTo>
                      <a:pt x="1" y="0"/>
                      <a:pt x="0" y="12"/>
                      <a:pt x="7" y="20"/>
                    </a:cubicBezTo>
                    <a:cubicBezTo>
                      <a:pt x="13" y="28"/>
                      <a:pt x="25" y="29"/>
                      <a:pt x="25" y="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3"/>
              <p:cNvSpPr>
                <a:spLocks/>
              </p:cNvSpPr>
              <p:nvPr/>
            </p:nvSpPr>
            <p:spPr bwMode="auto">
              <a:xfrm>
                <a:off x="4281321" y="1338268"/>
                <a:ext cx="58414" cy="30598"/>
              </a:xfrm>
              <a:custGeom>
                <a:avLst/>
                <a:gdLst>
                  <a:gd name="T0" fmla="*/ 18 w 34"/>
                  <a:gd name="T1" fmla="*/ 16 h 18"/>
                  <a:gd name="T2" fmla="*/ 34 w 34"/>
                  <a:gd name="T3" fmla="*/ 6 h 18"/>
                  <a:gd name="T4" fmla="*/ 16 w 34"/>
                  <a:gd name="T5" fmla="*/ 1 h 18"/>
                  <a:gd name="T6" fmla="*/ 0 w 34"/>
                  <a:gd name="T7" fmla="*/ 11 h 18"/>
                  <a:gd name="T8" fmla="*/ 18 w 34"/>
                  <a:gd name="T9" fmla="*/ 16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8">
                    <a:moveTo>
                      <a:pt x="18" y="16"/>
                    </a:moveTo>
                    <a:cubicBezTo>
                      <a:pt x="27" y="15"/>
                      <a:pt x="34" y="6"/>
                      <a:pt x="34" y="6"/>
                    </a:cubicBezTo>
                    <a:cubicBezTo>
                      <a:pt x="34" y="6"/>
                      <a:pt x="25" y="0"/>
                      <a:pt x="16" y="1"/>
                    </a:cubicBezTo>
                    <a:cubicBezTo>
                      <a:pt x="6" y="2"/>
                      <a:pt x="0" y="11"/>
                      <a:pt x="0" y="11"/>
                    </a:cubicBezTo>
                    <a:cubicBezTo>
                      <a:pt x="0" y="11"/>
                      <a:pt x="8" y="18"/>
                      <a:pt x="18" y="1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24"/>
              <p:cNvSpPr>
                <a:spLocks/>
              </p:cNvSpPr>
              <p:nvPr/>
            </p:nvSpPr>
            <p:spPr bwMode="auto">
              <a:xfrm>
                <a:off x="5951674" y="2665092"/>
                <a:ext cx="26426" cy="51460"/>
              </a:xfrm>
              <a:custGeom>
                <a:avLst/>
                <a:gdLst>
                  <a:gd name="T0" fmla="*/ 1 w 15"/>
                  <a:gd name="T1" fmla="*/ 14 h 30"/>
                  <a:gd name="T2" fmla="*/ 5 w 15"/>
                  <a:gd name="T3" fmla="*/ 30 h 30"/>
                  <a:gd name="T4" fmla="*/ 14 w 15"/>
                  <a:gd name="T5" fmla="*/ 16 h 30"/>
                  <a:gd name="T6" fmla="*/ 9 w 15"/>
                  <a:gd name="T7" fmla="*/ 0 h 30"/>
                  <a:gd name="T8" fmla="*/ 1 w 15"/>
                  <a:gd name="T9" fmla="*/ 14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30">
                    <a:moveTo>
                      <a:pt x="1" y="14"/>
                    </a:moveTo>
                    <a:cubicBezTo>
                      <a:pt x="0" y="22"/>
                      <a:pt x="5" y="30"/>
                      <a:pt x="5" y="30"/>
                    </a:cubicBezTo>
                    <a:cubicBezTo>
                      <a:pt x="5" y="30"/>
                      <a:pt x="13" y="24"/>
                      <a:pt x="14" y="16"/>
                    </a:cubicBezTo>
                    <a:cubicBezTo>
                      <a:pt x="15" y="8"/>
                      <a:pt x="9" y="0"/>
                      <a:pt x="9" y="0"/>
                    </a:cubicBezTo>
                    <a:cubicBezTo>
                      <a:pt x="9" y="0"/>
                      <a:pt x="2" y="6"/>
                      <a:pt x="1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25"/>
              <p:cNvSpPr>
                <a:spLocks/>
              </p:cNvSpPr>
              <p:nvPr/>
            </p:nvSpPr>
            <p:spPr bwMode="auto">
              <a:xfrm>
                <a:off x="5980880" y="2655356"/>
                <a:ext cx="65368" cy="40334"/>
              </a:xfrm>
              <a:custGeom>
                <a:avLst/>
                <a:gdLst>
                  <a:gd name="T0" fmla="*/ 16 w 38"/>
                  <a:gd name="T1" fmla="*/ 21 h 24"/>
                  <a:gd name="T2" fmla="*/ 38 w 38"/>
                  <a:gd name="T3" fmla="*/ 19 h 24"/>
                  <a:gd name="T4" fmla="*/ 22 w 38"/>
                  <a:gd name="T5" fmla="*/ 4 h 24"/>
                  <a:gd name="T6" fmla="*/ 0 w 38"/>
                  <a:gd name="T7" fmla="*/ 6 h 24"/>
                  <a:gd name="T8" fmla="*/ 16 w 38"/>
                  <a:gd name="T9" fmla="*/ 21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24">
                    <a:moveTo>
                      <a:pt x="16" y="21"/>
                    </a:moveTo>
                    <a:cubicBezTo>
                      <a:pt x="27" y="24"/>
                      <a:pt x="38" y="19"/>
                      <a:pt x="38" y="19"/>
                    </a:cubicBezTo>
                    <a:cubicBezTo>
                      <a:pt x="38" y="19"/>
                      <a:pt x="32" y="7"/>
                      <a:pt x="22" y="4"/>
                    </a:cubicBezTo>
                    <a:cubicBezTo>
                      <a:pt x="12" y="0"/>
                      <a:pt x="0" y="6"/>
                      <a:pt x="0" y="6"/>
                    </a:cubicBezTo>
                    <a:cubicBezTo>
                      <a:pt x="0" y="6"/>
                      <a:pt x="6" y="17"/>
                      <a:pt x="16" y="2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26"/>
              <p:cNvSpPr>
                <a:spLocks/>
              </p:cNvSpPr>
              <p:nvPr/>
            </p:nvSpPr>
            <p:spPr bwMode="auto">
              <a:xfrm>
                <a:off x="5950283" y="2621977"/>
                <a:ext cx="48678" cy="30598"/>
              </a:xfrm>
              <a:custGeom>
                <a:avLst/>
                <a:gdLst>
                  <a:gd name="T0" fmla="*/ 28 w 28"/>
                  <a:gd name="T1" fmla="*/ 4 h 18"/>
                  <a:gd name="T2" fmla="*/ 12 w 28"/>
                  <a:gd name="T3" fmla="*/ 3 h 18"/>
                  <a:gd name="T4" fmla="*/ 0 w 28"/>
                  <a:gd name="T5" fmla="*/ 14 h 18"/>
                  <a:gd name="T6" fmla="*/ 16 w 28"/>
                  <a:gd name="T7" fmla="*/ 16 h 18"/>
                  <a:gd name="T8" fmla="*/ 28 w 28"/>
                  <a:gd name="T9" fmla="*/ 4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8">
                    <a:moveTo>
                      <a:pt x="28" y="4"/>
                    </a:moveTo>
                    <a:cubicBezTo>
                      <a:pt x="28" y="4"/>
                      <a:pt x="20" y="0"/>
                      <a:pt x="12" y="3"/>
                    </a:cubicBezTo>
                    <a:cubicBezTo>
                      <a:pt x="4" y="6"/>
                      <a:pt x="0" y="14"/>
                      <a:pt x="0" y="14"/>
                    </a:cubicBezTo>
                    <a:cubicBezTo>
                      <a:pt x="0" y="14"/>
                      <a:pt x="9" y="18"/>
                      <a:pt x="16" y="16"/>
                    </a:cubicBezTo>
                    <a:cubicBezTo>
                      <a:pt x="24" y="13"/>
                      <a:pt x="28" y="4"/>
                      <a:pt x="28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27"/>
              <p:cNvSpPr>
                <a:spLocks/>
              </p:cNvSpPr>
              <p:nvPr/>
            </p:nvSpPr>
            <p:spPr bwMode="auto">
              <a:xfrm>
                <a:off x="5588674" y="1609473"/>
                <a:ext cx="26426" cy="50069"/>
              </a:xfrm>
              <a:custGeom>
                <a:avLst/>
                <a:gdLst>
                  <a:gd name="T0" fmla="*/ 1 w 15"/>
                  <a:gd name="T1" fmla="*/ 14 h 29"/>
                  <a:gd name="T2" fmla="*/ 6 w 15"/>
                  <a:gd name="T3" fmla="*/ 29 h 29"/>
                  <a:gd name="T4" fmla="*/ 14 w 15"/>
                  <a:gd name="T5" fmla="*/ 16 h 29"/>
                  <a:gd name="T6" fmla="*/ 10 w 15"/>
                  <a:gd name="T7" fmla="*/ 0 h 29"/>
                  <a:gd name="T8" fmla="*/ 1 w 15"/>
                  <a:gd name="T9" fmla="*/ 14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29">
                    <a:moveTo>
                      <a:pt x="1" y="14"/>
                    </a:moveTo>
                    <a:cubicBezTo>
                      <a:pt x="0" y="22"/>
                      <a:pt x="6" y="29"/>
                      <a:pt x="6" y="29"/>
                    </a:cubicBezTo>
                    <a:cubicBezTo>
                      <a:pt x="6" y="29"/>
                      <a:pt x="13" y="24"/>
                      <a:pt x="14" y="16"/>
                    </a:cubicBezTo>
                    <a:cubicBezTo>
                      <a:pt x="15" y="8"/>
                      <a:pt x="10" y="0"/>
                      <a:pt x="10" y="0"/>
                    </a:cubicBezTo>
                    <a:cubicBezTo>
                      <a:pt x="10" y="0"/>
                      <a:pt x="2" y="6"/>
                      <a:pt x="1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28"/>
              <p:cNvSpPr>
                <a:spLocks/>
              </p:cNvSpPr>
              <p:nvPr/>
            </p:nvSpPr>
            <p:spPr bwMode="auto">
              <a:xfrm>
                <a:off x="5619272" y="1599738"/>
                <a:ext cx="63977" cy="40334"/>
              </a:xfrm>
              <a:custGeom>
                <a:avLst/>
                <a:gdLst>
                  <a:gd name="T0" fmla="*/ 16 w 37"/>
                  <a:gd name="T1" fmla="*/ 20 h 24"/>
                  <a:gd name="T2" fmla="*/ 37 w 37"/>
                  <a:gd name="T3" fmla="*/ 18 h 24"/>
                  <a:gd name="T4" fmla="*/ 21 w 37"/>
                  <a:gd name="T5" fmla="*/ 3 h 24"/>
                  <a:gd name="T6" fmla="*/ 0 w 37"/>
                  <a:gd name="T7" fmla="*/ 6 h 24"/>
                  <a:gd name="T8" fmla="*/ 16 w 37"/>
                  <a:gd name="T9" fmla="*/ 2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4">
                    <a:moveTo>
                      <a:pt x="16" y="20"/>
                    </a:moveTo>
                    <a:cubicBezTo>
                      <a:pt x="26" y="24"/>
                      <a:pt x="37" y="18"/>
                      <a:pt x="37" y="18"/>
                    </a:cubicBezTo>
                    <a:cubicBezTo>
                      <a:pt x="37" y="18"/>
                      <a:pt x="32" y="7"/>
                      <a:pt x="21" y="3"/>
                    </a:cubicBezTo>
                    <a:cubicBezTo>
                      <a:pt x="11" y="0"/>
                      <a:pt x="0" y="6"/>
                      <a:pt x="0" y="6"/>
                    </a:cubicBezTo>
                    <a:cubicBezTo>
                      <a:pt x="0" y="6"/>
                      <a:pt x="5" y="17"/>
                      <a:pt x="16" y="2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29"/>
              <p:cNvSpPr>
                <a:spLocks/>
              </p:cNvSpPr>
              <p:nvPr/>
            </p:nvSpPr>
            <p:spPr bwMode="auto">
              <a:xfrm>
                <a:off x="5588674" y="1566359"/>
                <a:ext cx="45897" cy="30598"/>
              </a:xfrm>
              <a:custGeom>
                <a:avLst/>
                <a:gdLst>
                  <a:gd name="T0" fmla="*/ 16 w 27"/>
                  <a:gd name="T1" fmla="*/ 15 h 18"/>
                  <a:gd name="T2" fmla="*/ 27 w 27"/>
                  <a:gd name="T3" fmla="*/ 4 h 18"/>
                  <a:gd name="T4" fmla="*/ 11 w 27"/>
                  <a:gd name="T5" fmla="*/ 3 h 18"/>
                  <a:gd name="T6" fmla="*/ 0 w 27"/>
                  <a:gd name="T7" fmla="*/ 14 h 18"/>
                  <a:gd name="T8" fmla="*/ 16 w 27"/>
                  <a:gd name="T9" fmla="*/ 15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18">
                    <a:moveTo>
                      <a:pt x="16" y="15"/>
                    </a:moveTo>
                    <a:cubicBezTo>
                      <a:pt x="24" y="12"/>
                      <a:pt x="27" y="4"/>
                      <a:pt x="27" y="4"/>
                    </a:cubicBezTo>
                    <a:cubicBezTo>
                      <a:pt x="27" y="4"/>
                      <a:pt x="19" y="0"/>
                      <a:pt x="11" y="3"/>
                    </a:cubicBezTo>
                    <a:cubicBezTo>
                      <a:pt x="4" y="5"/>
                      <a:pt x="0" y="14"/>
                      <a:pt x="0" y="14"/>
                    </a:cubicBezTo>
                    <a:cubicBezTo>
                      <a:pt x="0" y="14"/>
                      <a:pt x="8" y="18"/>
                      <a:pt x="16" y="1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30"/>
              <p:cNvSpPr>
                <a:spLocks/>
              </p:cNvSpPr>
              <p:nvPr/>
            </p:nvSpPr>
            <p:spPr bwMode="auto">
              <a:xfrm>
                <a:off x="4811217" y="1947439"/>
                <a:ext cx="11126" cy="23644"/>
              </a:xfrm>
              <a:custGeom>
                <a:avLst/>
                <a:gdLst>
                  <a:gd name="T0" fmla="*/ 3 w 7"/>
                  <a:gd name="T1" fmla="*/ 0 h 14"/>
                  <a:gd name="T2" fmla="*/ 0 w 7"/>
                  <a:gd name="T3" fmla="*/ 8 h 14"/>
                  <a:gd name="T4" fmla="*/ 4 w 7"/>
                  <a:gd name="T5" fmla="*/ 14 h 14"/>
                  <a:gd name="T6" fmla="*/ 6 w 7"/>
                  <a:gd name="T7" fmla="*/ 7 h 14"/>
                  <a:gd name="T8" fmla="*/ 3 w 7"/>
                  <a:gd name="T9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14">
                    <a:moveTo>
                      <a:pt x="3" y="0"/>
                    </a:moveTo>
                    <a:cubicBezTo>
                      <a:pt x="3" y="0"/>
                      <a:pt x="0" y="4"/>
                      <a:pt x="0" y="8"/>
                    </a:cubicBezTo>
                    <a:cubicBezTo>
                      <a:pt x="1" y="11"/>
                      <a:pt x="4" y="14"/>
                      <a:pt x="4" y="14"/>
                    </a:cubicBezTo>
                    <a:cubicBezTo>
                      <a:pt x="4" y="14"/>
                      <a:pt x="7" y="11"/>
                      <a:pt x="6" y="7"/>
                    </a:cubicBezTo>
                    <a:cubicBezTo>
                      <a:pt x="6" y="3"/>
                      <a:pt x="3" y="0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131"/>
              <p:cNvSpPr>
                <a:spLocks/>
              </p:cNvSpPr>
              <p:nvPr/>
            </p:nvSpPr>
            <p:spPr bwMode="auto">
              <a:xfrm>
                <a:off x="4820952" y="1939094"/>
                <a:ext cx="31989" cy="16690"/>
              </a:xfrm>
              <a:custGeom>
                <a:avLst/>
                <a:gdLst>
                  <a:gd name="T0" fmla="*/ 9 w 19"/>
                  <a:gd name="T1" fmla="*/ 9 h 10"/>
                  <a:gd name="T2" fmla="*/ 19 w 19"/>
                  <a:gd name="T3" fmla="*/ 6 h 10"/>
                  <a:gd name="T4" fmla="*/ 10 w 19"/>
                  <a:gd name="T5" fmla="*/ 1 h 10"/>
                  <a:gd name="T6" fmla="*/ 0 w 19"/>
                  <a:gd name="T7" fmla="*/ 4 h 10"/>
                  <a:gd name="T8" fmla="*/ 9 w 19"/>
                  <a:gd name="T9" fmla="*/ 9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10">
                    <a:moveTo>
                      <a:pt x="9" y="9"/>
                    </a:moveTo>
                    <a:cubicBezTo>
                      <a:pt x="14" y="10"/>
                      <a:pt x="19" y="6"/>
                      <a:pt x="19" y="6"/>
                    </a:cubicBezTo>
                    <a:cubicBezTo>
                      <a:pt x="19" y="6"/>
                      <a:pt x="15" y="1"/>
                      <a:pt x="10" y="1"/>
                    </a:cubicBezTo>
                    <a:cubicBezTo>
                      <a:pt x="5" y="0"/>
                      <a:pt x="0" y="4"/>
                      <a:pt x="0" y="4"/>
                    </a:cubicBezTo>
                    <a:cubicBezTo>
                      <a:pt x="0" y="4"/>
                      <a:pt x="4" y="9"/>
                      <a:pt x="9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132"/>
              <p:cNvSpPr>
                <a:spLocks/>
              </p:cNvSpPr>
              <p:nvPr/>
            </p:nvSpPr>
            <p:spPr bwMode="auto">
              <a:xfrm>
                <a:off x="4805654" y="1926576"/>
                <a:ext cx="19471" cy="15299"/>
              </a:xfrm>
              <a:custGeom>
                <a:avLst/>
                <a:gdLst>
                  <a:gd name="T0" fmla="*/ 4 w 11"/>
                  <a:gd name="T1" fmla="*/ 2 h 9"/>
                  <a:gd name="T2" fmla="*/ 0 w 11"/>
                  <a:gd name="T3" fmla="*/ 8 h 9"/>
                  <a:gd name="T4" fmla="*/ 7 w 11"/>
                  <a:gd name="T5" fmla="*/ 7 h 9"/>
                  <a:gd name="T6" fmla="*/ 11 w 11"/>
                  <a:gd name="T7" fmla="*/ 0 h 9"/>
                  <a:gd name="T8" fmla="*/ 4 w 11"/>
                  <a:gd name="T9" fmla="*/ 2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9">
                    <a:moveTo>
                      <a:pt x="4" y="2"/>
                    </a:moveTo>
                    <a:cubicBezTo>
                      <a:pt x="1" y="4"/>
                      <a:pt x="0" y="8"/>
                      <a:pt x="0" y="8"/>
                    </a:cubicBezTo>
                    <a:cubicBezTo>
                      <a:pt x="0" y="8"/>
                      <a:pt x="4" y="9"/>
                      <a:pt x="7" y="7"/>
                    </a:cubicBezTo>
                    <a:cubicBezTo>
                      <a:pt x="11" y="5"/>
                      <a:pt x="11" y="0"/>
                      <a:pt x="11" y="0"/>
                    </a:cubicBezTo>
                    <a:cubicBezTo>
                      <a:pt x="11" y="0"/>
                      <a:pt x="7" y="0"/>
                      <a:pt x="4" y="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133"/>
              <p:cNvSpPr>
                <a:spLocks/>
              </p:cNvSpPr>
              <p:nvPr/>
            </p:nvSpPr>
            <p:spPr bwMode="auto">
              <a:xfrm>
                <a:off x="4421792" y="2115725"/>
                <a:ext cx="23644" cy="12518"/>
              </a:xfrm>
              <a:custGeom>
                <a:avLst/>
                <a:gdLst>
                  <a:gd name="T0" fmla="*/ 7 w 14"/>
                  <a:gd name="T1" fmla="*/ 6 h 7"/>
                  <a:gd name="T2" fmla="*/ 14 w 14"/>
                  <a:gd name="T3" fmla="*/ 4 h 7"/>
                  <a:gd name="T4" fmla="*/ 8 w 14"/>
                  <a:gd name="T5" fmla="*/ 0 h 7"/>
                  <a:gd name="T6" fmla="*/ 0 w 14"/>
                  <a:gd name="T7" fmla="*/ 3 h 7"/>
                  <a:gd name="T8" fmla="*/ 7 w 14"/>
                  <a:gd name="T9" fmla="*/ 6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7">
                    <a:moveTo>
                      <a:pt x="7" y="6"/>
                    </a:moveTo>
                    <a:cubicBezTo>
                      <a:pt x="11" y="7"/>
                      <a:pt x="14" y="4"/>
                      <a:pt x="14" y="4"/>
                    </a:cubicBezTo>
                    <a:cubicBezTo>
                      <a:pt x="14" y="4"/>
                      <a:pt x="12" y="0"/>
                      <a:pt x="8" y="0"/>
                    </a:cubicBezTo>
                    <a:cubicBezTo>
                      <a:pt x="4" y="0"/>
                      <a:pt x="0" y="3"/>
                      <a:pt x="0" y="3"/>
                    </a:cubicBezTo>
                    <a:cubicBezTo>
                      <a:pt x="0" y="3"/>
                      <a:pt x="3" y="6"/>
                      <a:pt x="7" y="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134"/>
              <p:cNvSpPr>
                <a:spLocks/>
              </p:cNvSpPr>
              <p:nvPr/>
            </p:nvSpPr>
            <p:spPr bwMode="auto">
              <a:xfrm>
                <a:off x="4416229" y="2083737"/>
                <a:ext cx="19471" cy="30598"/>
              </a:xfrm>
              <a:custGeom>
                <a:avLst/>
                <a:gdLst>
                  <a:gd name="T0" fmla="*/ 8 w 11"/>
                  <a:gd name="T1" fmla="*/ 0 h 18"/>
                  <a:gd name="T2" fmla="*/ 2 w 11"/>
                  <a:gd name="T3" fmla="*/ 7 h 18"/>
                  <a:gd name="T4" fmla="*/ 3 w 11"/>
                  <a:gd name="T5" fmla="*/ 18 h 18"/>
                  <a:gd name="T6" fmla="*/ 10 w 11"/>
                  <a:gd name="T7" fmla="*/ 10 h 18"/>
                  <a:gd name="T8" fmla="*/ 8 w 11"/>
                  <a:gd name="T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18">
                    <a:moveTo>
                      <a:pt x="8" y="0"/>
                    </a:moveTo>
                    <a:cubicBezTo>
                      <a:pt x="8" y="0"/>
                      <a:pt x="3" y="3"/>
                      <a:pt x="2" y="7"/>
                    </a:cubicBezTo>
                    <a:cubicBezTo>
                      <a:pt x="0" y="12"/>
                      <a:pt x="3" y="18"/>
                      <a:pt x="3" y="18"/>
                    </a:cubicBezTo>
                    <a:cubicBezTo>
                      <a:pt x="3" y="18"/>
                      <a:pt x="8" y="15"/>
                      <a:pt x="10" y="10"/>
                    </a:cubicBezTo>
                    <a:cubicBezTo>
                      <a:pt x="11" y="5"/>
                      <a:pt x="8" y="0"/>
                      <a:pt x="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135"/>
              <p:cNvSpPr>
                <a:spLocks/>
              </p:cNvSpPr>
              <p:nvPr/>
            </p:nvSpPr>
            <p:spPr bwMode="auto">
              <a:xfrm>
                <a:off x="4400930" y="2105990"/>
                <a:ext cx="15299" cy="23644"/>
              </a:xfrm>
              <a:custGeom>
                <a:avLst/>
                <a:gdLst>
                  <a:gd name="T0" fmla="*/ 2 w 9"/>
                  <a:gd name="T1" fmla="*/ 0 h 14"/>
                  <a:gd name="T2" fmla="*/ 2 w 9"/>
                  <a:gd name="T3" fmla="*/ 8 h 14"/>
                  <a:gd name="T4" fmla="*/ 7 w 9"/>
                  <a:gd name="T5" fmla="*/ 14 h 14"/>
                  <a:gd name="T6" fmla="*/ 8 w 9"/>
                  <a:gd name="T7" fmla="*/ 6 h 14"/>
                  <a:gd name="T8" fmla="*/ 2 w 9"/>
                  <a:gd name="T9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14">
                    <a:moveTo>
                      <a:pt x="2" y="0"/>
                    </a:moveTo>
                    <a:cubicBezTo>
                      <a:pt x="2" y="0"/>
                      <a:pt x="0" y="5"/>
                      <a:pt x="2" y="8"/>
                    </a:cubicBezTo>
                    <a:cubicBezTo>
                      <a:pt x="3" y="12"/>
                      <a:pt x="7" y="14"/>
                      <a:pt x="7" y="14"/>
                    </a:cubicBezTo>
                    <a:cubicBezTo>
                      <a:pt x="7" y="14"/>
                      <a:pt x="9" y="9"/>
                      <a:pt x="8" y="6"/>
                    </a:cubicBezTo>
                    <a:cubicBezTo>
                      <a:pt x="6" y="2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136"/>
              <p:cNvSpPr>
                <a:spLocks/>
              </p:cNvSpPr>
              <p:nvPr/>
            </p:nvSpPr>
            <p:spPr bwMode="auto">
              <a:xfrm>
                <a:off x="3948920" y="2051748"/>
                <a:ext cx="38942" cy="23644"/>
              </a:xfrm>
              <a:custGeom>
                <a:avLst/>
                <a:gdLst>
                  <a:gd name="T0" fmla="*/ 13 w 23"/>
                  <a:gd name="T1" fmla="*/ 2 h 14"/>
                  <a:gd name="T2" fmla="*/ 0 w 23"/>
                  <a:gd name="T3" fmla="*/ 3 h 14"/>
                  <a:gd name="T4" fmla="*/ 10 w 23"/>
                  <a:gd name="T5" fmla="*/ 12 h 14"/>
                  <a:gd name="T6" fmla="*/ 23 w 23"/>
                  <a:gd name="T7" fmla="*/ 10 h 14"/>
                  <a:gd name="T8" fmla="*/ 13 w 23"/>
                  <a:gd name="T9" fmla="*/ 2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14">
                    <a:moveTo>
                      <a:pt x="13" y="2"/>
                    </a:moveTo>
                    <a:cubicBezTo>
                      <a:pt x="7" y="0"/>
                      <a:pt x="0" y="3"/>
                      <a:pt x="0" y="3"/>
                    </a:cubicBezTo>
                    <a:cubicBezTo>
                      <a:pt x="0" y="3"/>
                      <a:pt x="4" y="10"/>
                      <a:pt x="10" y="12"/>
                    </a:cubicBezTo>
                    <a:cubicBezTo>
                      <a:pt x="16" y="14"/>
                      <a:pt x="23" y="10"/>
                      <a:pt x="23" y="10"/>
                    </a:cubicBezTo>
                    <a:cubicBezTo>
                      <a:pt x="23" y="10"/>
                      <a:pt x="19" y="4"/>
                      <a:pt x="13" y="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" name="Freeform 137"/>
              <p:cNvSpPr>
                <a:spLocks/>
              </p:cNvSpPr>
              <p:nvPr/>
            </p:nvSpPr>
            <p:spPr bwMode="auto">
              <a:xfrm>
                <a:off x="3946138" y="2008634"/>
                <a:ext cx="37552" cy="44506"/>
              </a:xfrm>
              <a:custGeom>
                <a:avLst/>
                <a:gdLst>
                  <a:gd name="T0" fmla="*/ 6 w 22"/>
                  <a:gd name="T1" fmla="*/ 9 h 26"/>
                  <a:gd name="T2" fmla="*/ 2 w 22"/>
                  <a:gd name="T3" fmla="*/ 26 h 26"/>
                  <a:gd name="T4" fmla="*/ 17 w 22"/>
                  <a:gd name="T5" fmla="*/ 17 h 26"/>
                  <a:gd name="T6" fmla="*/ 21 w 22"/>
                  <a:gd name="T7" fmla="*/ 0 h 26"/>
                  <a:gd name="T8" fmla="*/ 6 w 22"/>
                  <a:gd name="T9" fmla="*/ 9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26">
                    <a:moveTo>
                      <a:pt x="6" y="9"/>
                    </a:moveTo>
                    <a:cubicBezTo>
                      <a:pt x="0" y="16"/>
                      <a:pt x="2" y="26"/>
                      <a:pt x="2" y="26"/>
                    </a:cubicBezTo>
                    <a:cubicBezTo>
                      <a:pt x="2" y="26"/>
                      <a:pt x="12" y="24"/>
                      <a:pt x="17" y="17"/>
                    </a:cubicBezTo>
                    <a:cubicBezTo>
                      <a:pt x="22" y="10"/>
                      <a:pt x="21" y="0"/>
                      <a:pt x="21" y="0"/>
                    </a:cubicBezTo>
                    <a:cubicBezTo>
                      <a:pt x="21" y="0"/>
                      <a:pt x="11" y="2"/>
                      <a:pt x="6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" name="Freeform 138"/>
              <p:cNvSpPr>
                <a:spLocks/>
              </p:cNvSpPr>
              <p:nvPr/>
            </p:nvSpPr>
            <p:spPr bwMode="auto">
              <a:xfrm>
                <a:off x="3925276" y="2016979"/>
                <a:ext cx="22253" cy="40334"/>
              </a:xfrm>
              <a:custGeom>
                <a:avLst/>
                <a:gdLst>
                  <a:gd name="T0" fmla="*/ 8 w 13"/>
                  <a:gd name="T1" fmla="*/ 24 h 24"/>
                  <a:gd name="T2" fmla="*/ 11 w 13"/>
                  <a:gd name="T3" fmla="*/ 11 h 24"/>
                  <a:gd name="T4" fmla="*/ 4 w 13"/>
                  <a:gd name="T5" fmla="*/ 0 h 24"/>
                  <a:gd name="T6" fmla="*/ 1 w 13"/>
                  <a:gd name="T7" fmla="*/ 13 h 24"/>
                  <a:gd name="T8" fmla="*/ 8 w 13"/>
                  <a:gd name="T9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24">
                    <a:moveTo>
                      <a:pt x="8" y="24"/>
                    </a:moveTo>
                    <a:cubicBezTo>
                      <a:pt x="8" y="24"/>
                      <a:pt x="13" y="18"/>
                      <a:pt x="11" y="11"/>
                    </a:cubicBezTo>
                    <a:cubicBezTo>
                      <a:pt x="10" y="5"/>
                      <a:pt x="4" y="0"/>
                      <a:pt x="4" y="0"/>
                    </a:cubicBezTo>
                    <a:cubicBezTo>
                      <a:pt x="4" y="0"/>
                      <a:pt x="0" y="7"/>
                      <a:pt x="1" y="13"/>
                    </a:cubicBezTo>
                    <a:cubicBezTo>
                      <a:pt x="2" y="20"/>
                      <a:pt x="8" y="24"/>
                      <a:pt x="8" y="2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" name="Freeform 139"/>
              <p:cNvSpPr>
                <a:spLocks/>
              </p:cNvSpPr>
              <p:nvPr/>
            </p:nvSpPr>
            <p:spPr bwMode="auto">
              <a:xfrm>
                <a:off x="3978126" y="1425888"/>
                <a:ext cx="22253" cy="38942"/>
              </a:xfrm>
              <a:custGeom>
                <a:avLst/>
                <a:gdLst>
                  <a:gd name="T0" fmla="*/ 1 w 13"/>
                  <a:gd name="T1" fmla="*/ 10 h 23"/>
                  <a:gd name="T2" fmla="*/ 4 w 13"/>
                  <a:gd name="T3" fmla="*/ 23 h 23"/>
                  <a:gd name="T4" fmla="*/ 12 w 13"/>
                  <a:gd name="T5" fmla="*/ 12 h 23"/>
                  <a:gd name="T6" fmla="*/ 8 w 13"/>
                  <a:gd name="T7" fmla="*/ 0 h 23"/>
                  <a:gd name="T8" fmla="*/ 1 w 13"/>
                  <a:gd name="T9" fmla="*/ 1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23">
                    <a:moveTo>
                      <a:pt x="1" y="10"/>
                    </a:moveTo>
                    <a:cubicBezTo>
                      <a:pt x="0" y="17"/>
                      <a:pt x="4" y="23"/>
                      <a:pt x="4" y="23"/>
                    </a:cubicBezTo>
                    <a:cubicBezTo>
                      <a:pt x="4" y="23"/>
                      <a:pt x="10" y="19"/>
                      <a:pt x="12" y="12"/>
                    </a:cubicBezTo>
                    <a:cubicBezTo>
                      <a:pt x="13" y="6"/>
                      <a:pt x="8" y="0"/>
                      <a:pt x="8" y="0"/>
                    </a:cubicBezTo>
                    <a:cubicBezTo>
                      <a:pt x="8" y="0"/>
                      <a:pt x="2" y="4"/>
                      <a:pt x="1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" name="Freeform 140"/>
              <p:cNvSpPr>
                <a:spLocks/>
              </p:cNvSpPr>
              <p:nvPr/>
            </p:nvSpPr>
            <p:spPr bwMode="auto">
              <a:xfrm>
                <a:off x="3935012" y="1434232"/>
                <a:ext cx="47287" cy="36161"/>
              </a:xfrm>
              <a:custGeom>
                <a:avLst/>
                <a:gdLst>
                  <a:gd name="T0" fmla="*/ 10 w 27"/>
                  <a:gd name="T1" fmla="*/ 17 h 21"/>
                  <a:gd name="T2" fmla="*/ 27 w 27"/>
                  <a:gd name="T3" fmla="*/ 19 h 21"/>
                  <a:gd name="T4" fmla="*/ 17 w 27"/>
                  <a:gd name="T5" fmla="*/ 5 h 21"/>
                  <a:gd name="T6" fmla="*/ 0 w 27"/>
                  <a:gd name="T7" fmla="*/ 3 h 21"/>
                  <a:gd name="T8" fmla="*/ 10 w 27"/>
                  <a:gd name="T9" fmla="*/ 17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21">
                    <a:moveTo>
                      <a:pt x="10" y="17"/>
                    </a:moveTo>
                    <a:cubicBezTo>
                      <a:pt x="17" y="21"/>
                      <a:pt x="27" y="19"/>
                      <a:pt x="27" y="19"/>
                    </a:cubicBezTo>
                    <a:cubicBezTo>
                      <a:pt x="27" y="19"/>
                      <a:pt x="24" y="9"/>
                      <a:pt x="17" y="5"/>
                    </a:cubicBezTo>
                    <a:cubicBezTo>
                      <a:pt x="10" y="0"/>
                      <a:pt x="0" y="3"/>
                      <a:pt x="0" y="3"/>
                    </a:cubicBezTo>
                    <a:cubicBezTo>
                      <a:pt x="0" y="3"/>
                      <a:pt x="2" y="12"/>
                      <a:pt x="10" y="1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" name="Freeform 141"/>
              <p:cNvSpPr>
                <a:spLocks/>
              </p:cNvSpPr>
              <p:nvPr/>
            </p:nvSpPr>
            <p:spPr bwMode="auto">
              <a:xfrm>
                <a:off x="3948920" y="1467612"/>
                <a:ext cx="37552" cy="23644"/>
              </a:xfrm>
              <a:custGeom>
                <a:avLst/>
                <a:gdLst>
                  <a:gd name="T0" fmla="*/ 0 w 22"/>
                  <a:gd name="T1" fmla="*/ 11 h 14"/>
                  <a:gd name="T2" fmla="*/ 13 w 22"/>
                  <a:gd name="T3" fmla="*/ 12 h 14"/>
                  <a:gd name="T4" fmla="*/ 22 w 22"/>
                  <a:gd name="T5" fmla="*/ 3 h 14"/>
                  <a:gd name="T6" fmla="*/ 10 w 22"/>
                  <a:gd name="T7" fmla="*/ 2 h 14"/>
                  <a:gd name="T8" fmla="*/ 0 w 22"/>
                  <a:gd name="T9" fmla="*/ 11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14">
                    <a:moveTo>
                      <a:pt x="0" y="11"/>
                    </a:moveTo>
                    <a:cubicBezTo>
                      <a:pt x="0" y="11"/>
                      <a:pt x="7" y="14"/>
                      <a:pt x="13" y="12"/>
                    </a:cubicBezTo>
                    <a:cubicBezTo>
                      <a:pt x="19" y="10"/>
                      <a:pt x="22" y="3"/>
                      <a:pt x="22" y="3"/>
                    </a:cubicBezTo>
                    <a:cubicBezTo>
                      <a:pt x="22" y="3"/>
                      <a:pt x="16" y="0"/>
                      <a:pt x="10" y="2"/>
                    </a:cubicBezTo>
                    <a:cubicBezTo>
                      <a:pt x="4" y="4"/>
                      <a:pt x="0" y="11"/>
                      <a:pt x="0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" name="Freeform 142"/>
              <p:cNvSpPr>
                <a:spLocks/>
              </p:cNvSpPr>
              <p:nvPr/>
            </p:nvSpPr>
            <p:spPr bwMode="auto">
              <a:xfrm>
                <a:off x="3891897" y="1825048"/>
                <a:ext cx="25034" cy="19471"/>
              </a:xfrm>
              <a:custGeom>
                <a:avLst/>
                <a:gdLst>
                  <a:gd name="T0" fmla="*/ 10 w 15"/>
                  <a:gd name="T1" fmla="*/ 10 h 12"/>
                  <a:gd name="T2" fmla="*/ 15 w 15"/>
                  <a:gd name="T3" fmla="*/ 2 h 12"/>
                  <a:gd name="T4" fmla="*/ 5 w 15"/>
                  <a:gd name="T5" fmla="*/ 3 h 12"/>
                  <a:gd name="T6" fmla="*/ 0 w 15"/>
                  <a:gd name="T7" fmla="*/ 11 h 12"/>
                  <a:gd name="T8" fmla="*/ 10 w 15"/>
                  <a:gd name="T9" fmla="*/ 1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12">
                    <a:moveTo>
                      <a:pt x="10" y="10"/>
                    </a:moveTo>
                    <a:cubicBezTo>
                      <a:pt x="14" y="7"/>
                      <a:pt x="15" y="2"/>
                      <a:pt x="15" y="2"/>
                    </a:cubicBezTo>
                    <a:cubicBezTo>
                      <a:pt x="15" y="2"/>
                      <a:pt x="10" y="0"/>
                      <a:pt x="5" y="3"/>
                    </a:cubicBezTo>
                    <a:cubicBezTo>
                      <a:pt x="1" y="5"/>
                      <a:pt x="0" y="11"/>
                      <a:pt x="0" y="11"/>
                    </a:cubicBezTo>
                    <a:cubicBezTo>
                      <a:pt x="0" y="11"/>
                      <a:pt x="5" y="12"/>
                      <a:pt x="10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" name="Freeform 143"/>
              <p:cNvSpPr>
                <a:spLocks/>
              </p:cNvSpPr>
              <p:nvPr/>
            </p:nvSpPr>
            <p:spPr bwMode="auto">
              <a:xfrm>
                <a:off x="3872425" y="1800014"/>
                <a:ext cx="22253" cy="41724"/>
              </a:xfrm>
              <a:custGeom>
                <a:avLst/>
                <a:gdLst>
                  <a:gd name="T0" fmla="*/ 5 w 13"/>
                  <a:gd name="T1" fmla="*/ 0 h 24"/>
                  <a:gd name="T2" fmla="*/ 1 w 13"/>
                  <a:gd name="T3" fmla="*/ 13 h 24"/>
                  <a:gd name="T4" fmla="*/ 9 w 13"/>
                  <a:gd name="T5" fmla="*/ 24 h 24"/>
                  <a:gd name="T6" fmla="*/ 12 w 13"/>
                  <a:gd name="T7" fmla="*/ 11 h 24"/>
                  <a:gd name="T8" fmla="*/ 5 w 13"/>
                  <a:gd name="T9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24">
                    <a:moveTo>
                      <a:pt x="5" y="0"/>
                    </a:moveTo>
                    <a:cubicBezTo>
                      <a:pt x="5" y="0"/>
                      <a:pt x="0" y="6"/>
                      <a:pt x="1" y="13"/>
                    </a:cubicBezTo>
                    <a:cubicBezTo>
                      <a:pt x="3" y="19"/>
                      <a:pt x="9" y="24"/>
                      <a:pt x="9" y="24"/>
                    </a:cubicBezTo>
                    <a:cubicBezTo>
                      <a:pt x="9" y="24"/>
                      <a:pt x="13" y="17"/>
                      <a:pt x="12" y="11"/>
                    </a:cubicBezTo>
                    <a:cubicBezTo>
                      <a:pt x="11" y="4"/>
                      <a:pt x="5" y="0"/>
                      <a:pt x="5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" name="Freeform 144"/>
              <p:cNvSpPr>
                <a:spLocks/>
              </p:cNvSpPr>
              <p:nvPr/>
            </p:nvSpPr>
            <p:spPr bwMode="auto">
              <a:xfrm>
                <a:off x="3859909" y="1829220"/>
                <a:ext cx="26426" cy="22253"/>
              </a:xfrm>
              <a:custGeom>
                <a:avLst/>
                <a:gdLst>
                  <a:gd name="T0" fmla="*/ 5 w 15"/>
                  <a:gd name="T1" fmla="*/ 10 h 13"/>
                  <a:gd name="T2" fmla="*/ 15 w 15"/>
                  <a:gd name="T3" fmla="*/ 11 h 13"/>
                  <a:gd name="T4" fmla="*/ 9 w 15"/>
                  <a:gd name="T5" fmla="*/ 3 h 13"/>
                  <a:gd name="T6" fmla="*/ 0 w 15"/>
                  <a:gd name="T7" fmla="*/ 2 h 13"/>
                  <a:gd name="T8" fmla="*/ 5 w 15"/>
                  <a:gd name="T9" fmla="*/ 1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13">
                    <a:moveTo>
                      <a:pt x="5" y="10"/>
                    </a:moveTo>
                    <a:cubicBezTo>
                      <a:pt x="9" y="13"/>
                      <a:pt x="15" y="11"/>
                      <a:pt x="15" y="11"/>
                    </a:cubicBezTo>
                    <a:cubicBezTo>
                      <a:pt x="15" y="11"/>
                      <a:pt x="14" y="6"/>
                      <a:pt x="9" y="3"/>
                    </a:cubicBezTo>
                    <a:cubicBezTo>
                      <a:pt x="5" y="0"/>
                      <a:pt x="0" y="2"/>
                      <a:pt x="0" y="2"/>
                    </a:cubicBezTo>
                    <a:cubicBezTo>
                      <a:pt x="0" y="2"/>
                      <a:pt x="1" y="7"/>
                      <a:pt x="5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" name="Freeform 145"/>
              <p:cNvSpPr>
                <a:spLocks/>
              </p:cNvSpPr>
              <p:nvPr/>
            </p:nvSpPr>
            <p:spPr bwMode="auto">
              <a:xfrm>
                <a:off x="3188151" y="2356334"/>
                <a:ext cx="27816" cy="51460"/>
              </a:xfrm>
              <a:custGeom>
                <a:avLst/>
                <a:gdLst>
                  <a:gd name="T0" fmla="*/ 15 w 16"/>
                  <a:gd name="T1" fmla="*/ 16 h 30"/>
                  <a:gd name="T2" fmla="*/ 11 w 16"/>
                  <a:gd name="T3" fmla="*/ 0 h 30"/>
                  <a:gd name="T4" fmla="*/ 1 w 16"/>
                  <a:gd name="T5" fmla="*/ 14 h 30"/>
                  <a:gd name="T6" fmla="*/ 5 w 16"/>
                  <a:gd name="T7" fmla="*/ 30 h 30"/>
                  <a:gd name="T8" fmla="*/ 15 w 16"/>
                  <a:gd name="T9" fmla="*/ 16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30">
                    <a:moveTo>
                      <a:pt x="15" y="16"/>
                    </a:moveTo>
                    <a:cubicBezTo>
                      <a:pt x="16" y="8"/>
                      <a:pt x="11" y="0"/>
                      <a:pt x="11" y="0"/>
                    </a:cubicBezTo>
                    <a:cubicBezTo>
                      <a:pt x="11" y="0"/>
                      <a:pt x="3" y="6"/>
                      <a:pt x="1" y="14"/>
                    </a:cubicBezTo>
                    <a:cubicBezTo>
                      <a:pt x="0" y="22"/>
                      <a:pt x="5" y="30"/>
                      <a:pt x="5" y="30"/>
                    </a:cubicBezTo>
                    <a:cubicBezTo>
                      <a:pt x="5" y="30"/>
                      <a:pt x="13" y="24"/>
                      <a:pt x="15" y="1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" name="Freeform 146"/>
              <p:cNvSpPr>
                <a:spLocks/>
              </p:cNvSpPr>
              <p:nvPr/>
            </p:nvSpPr>
            <p:spPr bwMode="auto">
              <a:xfrm>
                <a:off x="3133910" y="2368851"/>
                <a:ext cx="58414" cy="45897"/>
              </a:xfrm>
              <a:custGeom>
                <a:avLst/>
                <a:gdLst>
                  <a:gd name="T0" fmla="*/ 0 w 34"/>
                  <a:gd name="T1" fmla="*/ 3 h 27"/>
                  <a:gd name="T2" fmla="*/ 12 w 34"/>
                  <a:gd name="T3" fmla="*/ 21 h 27"/>
                  <a:gd name="T4" fmla="*/ 34 w 34"/>
                  <a:gd name="T5" fmla="*/ 24 h 27"/>
                  <a:gd name="T6" fmla="*/ 22 w 34"/>
                  <a:gd name="T7" fmla="*/ 6 h 27"/>
                  <a:gd name="T8" fmla="*/ 0 w 34"/>
                  <a:gd name="T9" fmla="*/ 3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7">
                    <a:moveTo>
                      <a:pt x="0" y="3"/>
                    </a:moveTo>
                    <a:cubicBezTo>
                      <a:pt x="0" y="3"/>
                      <a:pt x="3" y="16"/>
                      <a:pt x="12" y="21"/>
                    </a:cubicBezTo>
                    <a:cubicBezTo>
                      <a:pt x="22" y="27"/>
                      <a:pt x="34" y="24"/>
                      <a:pt x="34" y="24"/>
                    </a:cubicBezTo>
                    <a:cubicBezTo>
                      <a:pt x="34" y="24"/>
                      <a:pt x="31" y="12"/>
                      <a:pt x="22" y="6"/>
                    </a:cubicBezTo>
                    <a:cubicBezTo>
                      <a:pt x="12" y="0"/>
                      <a:pt x="0" y="3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" name="Freeform 147"/>
              <p:cNvSpPr>
                <a:spLocks/>
              </p:cNvSpPr>
              <p:nvPr/>
            </p:nvSpPr>
            <p:spPr bwMode="auto">
              <a:xfrm>
                <a:off x="3150600" y="2410575"/>
                <a:ext cx="50069" cy="30598"/>
              </a:xfrm>
              <a:custGeom>
                <a:avLst/>
                <a:gdLst>
                  <a:gd name="T0" fmla="*/ 13 w 29"/>
                  <a:gd name="T1" fmla="*/ 3 h 18"/>
                  <a:gd name="T2" fmla="*/ 0 w 29"/>
                  <a:gd name="T3" fmla="*/ 14 h 18"/>
                  <a:gd name="T4" fmla="*/ 17 w 29"/>
                  <a:gd name="T5" fmla="*/ 16 h 18"/>
                  <a:gd name="T6" fmla="*/ 29 w 29"/>
                  <a:gd name="T7" fmla="*/ 5 h 18"/>
                  <a:gd name="T8" fmla="*/ 13 w 29"/>
                  <a:gd name="T9" fmla="*/ 3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8">
                    <a:moveTo>
                      <a:pt x="13" y="3"/>
                    </a:moveTo>
                    <a:cubicBezTo>
                      <a:pt x="5" y="5"/>
                      <a:pt x="0" y="14"/>
                      <a:pt x="0" y="14"/>
                    </a:cubicBezTo>
                    <a:cubicBezTo>
                      <a:pt x="0" y="14"/>
                      <a:pt x="9" y="18"/>
                      <a:pt x="17" y="16"/>
                    </a:cubicBezTo>
                    <a:cubicBezTo>
                      <a:pt x="24" y="13"/>
                      <a:pt x="29" y="5"/>
                      <a:pt x="29" y="5"/>
                    </a:cubicBezTo>
                    <a:cubicBezTo>
                      <a:pt x="29" y="5"/>
                      <a:pt x="20" y="0"/>
                      <a:pt x="13" y="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" name="Freeform 148"/>
              <p:cNvSpPr>
                <a:spLocks/>
              </p:cNvSpPr>
              <p:nvPr/>
            </p:nvSpPr>
            <p:spPr bwMode="auto">
              <a:xfrm>
                <a:off x="3037944" y="2788873"/>
                <a:ext cx="41724" cy="58414"/>
              </a:xfrm>
              <a:custGeom>
                <a:avLst/>
                <a:gdLst>
                  <a:gd name="T0" fmla="*/ 3 w 24"/>
                  <a:gd name="T1" fmla="*/ 0 h 34"/>
                  <a:gd name="T2" fmla="*/ 4 w 24"/>
                  <a:gd name="T3" fmla="*/ 21 h 34"/>
                  <a:gd name="T4" fmla="*/ 20 w 24"/>
                  <a:gd name="T5" fmla="*/ 34 h 34"/>
                  <a:gd name="T6" fmla="*/ 20 w 24"/>
                  <a:gd name="T7" fmla="*/ 13 h 34"/>
                  <a:gd name="T8" fmla="*/ 3 w 24"/>
                  <a:gd name="T9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34">
                    <a:moveTo>
                      <a:pt x="3" y="0"/>
                    </a:moveTo>
                    <a:cubicBezTo>
                      <a:pt x="3" y="0"/>
                      <a:pt x="0" y="11"/>
                      <a:pt x="4" y="21"/>
                    </a:cubicBezTo>
                    <a:cubicBezTo>
                      <a:pt x="9" y="30"/>
                      <a:pt x="20" y="34"/>
                      <a:pt x="20" y="34"/>
                    </a:cubicBezTo>
                    <a:cubicBezTo>
                      <a:pt x="20" y="34"/>
                      <a:pt x="24" y="23"/>
                      <a:pt x="20" y="13"/>
                    </a:cubicBezTo>
                    <a:cubicBezTo>
                      <a:pt x="15" y="4"/>
                      <a:pt x="3" y="0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" name="Freeform 149"/>
              <p:cNvSpPr>
                <a:spLocks/>
              </p:cNvSpPr>
              <p:nvPr/>
            </p:nvSpPr>
            <p:spPr bwMode="auto">
              <a:xfrm>
                <a:off x="2982312" y="2834770"/>
                <a:ext cx="86230" cy="44506"/>
              </a:xfrm>
              <a:custGeom>
                <a:avLst/>
                <a:gdLst>
                  <a:gd name="T0" fmla="*/ 24 w 51"/>
                  <a:gd name="T1" fmla="*/ 2 h 26"/>
                  <a:gd name="T2" fmla="*/ 0 w 51"/>
                  <a:gd name="T3" fmla="*/ 16 h 26"/>
                  <a:gd name="T4" fmla="*/ 26 w 51"/>
                  <a:gd name="T5" fmla="*/ 25 h 26"/>
                  <a:gd name="T6" fmla="*/ 51 w 51"/>
                  <a:gd name="T7" fmla="*/ 11 h 26"/>
                  <a:gd name="T8" fmla="*/ 24 w 51"/>
                  <a:gd name="T9" fmla="*/ 2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" h="26">
                    <a:moveTo>
                      <a:pt x="24" y="2"/>
                    </a:moveTo>
                    <a:cubicBezTo>
                      <a:pt x="10" y="3"/>
                      <a:pt x="0" y="16"/>
                      <a:pt x="0" y="16"/>
                    </a:cubicBezTo>
                    <a:cubicBezTo>
                      <a:pt x="0" y="16"/>
                      <a:pt x="12" y="26"/>
                      <a:pt x="26" y="25"/>
                    </a:cubicBezTo>
                    <a:cubicBezTo>
                      <a:pt x="40" y="23"/>
                      <a:pt x="51" y="11"/>
                      <a:pt x="51" y="11"/>
                    </a:cubicBezTo>
                    <a:cubicBezTo>
                      <a:pt x="51" y="11"/>
                      <a:pt x="38" y="0"/>
                      <a:pt x="24" y="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" name="Freeform 150"/>
              <p:cNvSpPr>
                <a:spLocks/>
              </p:cNvSpPr>
              <p:nvPr/>
            </p:nvSpPr>
            <p:spPr bwMode="auto">
              <a:xfrm>
                <a:off x="3043508" y="2859805"/>
                <a:ext cx="44506" cy="50069"/>
              </a:xfrm>
              <a:custGeom>
                <a:avLst/>
                <a:gdLst>
                  <a:gd name="T0" fmla="*/ 6 w 26"/>
                  <a:gd name="T1" fmla="*/ 10 h 30"/>
                  <a:gd name="T2" fmla="*/ 2 w 26"/>
                  <a:gd name="T3" fmla="*/ 30 h 30"/>
                  <a:gd name="T4" fmla="*/ 20 w 26"/>
                  <a:gd name="T5" fmla="*/ 20 h 30"/>
                  <a:gd name="T6" fmla="*/ 24 w 26"/>
                  <a:gd name="T7" fmla="*/ 0 h 30"/>
                  <a:gd name="T8" fmla="*/ 6 w 26"/>
                  <a:gd name="T9" fmla="*/ 1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30">
                    <a:moveTo>
                      <a:pt x="6" y="10"/>
                    </a:moveTo>
                    <a:cubicBezTo>
                      <a:pt x="0" y="18"/>
                      <a:pt x="2" y="30"/>
                      <a:pt x="2" y="30"/>
                    </a:cubicBezTo>
                    <a:cubicBezTo>
                      <a:pt x="2" y="30"/>
                      <a:pt x="14" y="29"/>
                      <a:pt x="20" y="20"/>
                    </a:cubicBezTo>
                    <a:cubicBezTo>
                      <a:pt x="26" y="12"/>
                      <a:pt x="24" y="0"/>
                      <a:pt x="24" y="0"/>
                    </a:cubicBezTo>
                    <a:cubicBezTo>
                      <a:pt x="24" y="0"/>
                      <a:pt x="12" y="1"/>
                      <a:pt x="6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" name="Freeform 151"/>
              <p:cNvSpPr>
                <a:spLocks/>
              </p:cNvSpPr>
              <p:nvPr/>
            </p:nvSpPr>
            <p:spPr bwMode="auto">
              <a:xfrm>
                <a:off x="2911382" y="2047576"/>
                <a:ext cx="47287" cy="43115"/>
              </a:xfrm>
              <a:custGeom>
                <a:avLst/>
                <a:gdLst>
                  <a:gd name="T0" fmla="*/ 0 w 27"/>
                  <a:gd name="T1" fmla="*/ 1 h 25"/>
                  <a:gd name="T2" fmla="*/ 8 w 27"/>
                  <a:gd name="T3" fmla="*/ 19 h 25"/>
                  <a:gd name="T4" fmla="*/ 27 w 27"/>
                  <a:gd name="T5" fmla="*/ 24 h 25"/>
                  <a:gd name="T6" fmla="*/ 19 w 27"/>
                  <a:gd name="T7" fmla="*/ 6 h 25"/>
                  <a:gd name="T8" fmla="*/ 0 w 27"/>
                  <a:gd name="T9" fmla="*/ 1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25">
                    <a:moveTo>
                      <a:pt x="0" y="1"/>
                    </a:moveTo>
                    <a:cubicBezTo>
                      <a:pt x="0" y="1"/>
                      <a:pt x="1" y="12"/>
                      <a:pt x="8" y="19"/>
                    </a:cubicBezTo>
                    <a:cubicBezTo>
                      <a:pt x="16" y="25"/>
                      <a:pt x="27" y="24"/>
                      <a:pt x="27" y="24"/>
                    </a:cubicBezTo>
                    <a:cubicBezTo>
                      <a:pt x="27" y="24"/>
                      <a:pt x="26" y="13"/>
                      <a:pt x="19" y="6"/>
                    </a:cubicBezTo>
                    <a:cubicBezTo>
                      <a:pt x="11" y="0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" name="Freeform 152"/>
              <p:cNvSpPr>
                <a:spLocks/>
              </p:cNvSpPr>
              <p:nvPr/>
            </p:nvSpPr>
            <p:spPr bwMode="auto">
              <a:xfrm>
                <a:off x="2884956" y="2089300"/>
                <a:ext cx="70931" cy="54242"/>
              </a:xfrm>
              <a:custGeom>
                <a:avLst/>
                <a:gdLst>
                  <a:gd name="T0" fmla="*/ 27 w 42"/>
                  <a:gd name="T1" fmla="*/ 26 h 32"/>
                  <a:gd name="T2" fmla="*/ 42 w 42"/>
                  <a:gd name="T3" fmla="*/ 5 h 32"/>
                  <a:gd name="T4" fmla="*/ 16 w 42"/>
                  <a:gd name="T5" fmla="*/ 6 h 32"/>
                  <a:gd name="T6" fmla="*/ 0 w 42"/>
                  <a:gd name="T7" fmla="*/ 27 h 32"/>
                  <a:gd name="T8" fmla="*/ 27 w 42"/>
                  <a:gd name="T9" fmla="*/ 26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32">
                    <a:moveTo>
                      <a:pt x="27" y="26"/>
                    </a:moveTo>
                    <a:cubicBezTo>
                      <a:pt x="38" y="19"/>
                      <a:pt x="42" y="5"/>
                      <a:pt x="42" y="5"/>
                    </a:cubicBezTo>
                    <a:cubicBezTo>
                      <a:pt x="42" y="5"/>
                      <a:pt x="28" y="0"/>
                      <a:pt x="16" y="6"/>
                    </a:cubicBezTo>
                    <a:cubicBezTo>
                      <a:pt x="5" y="13"/>
                      <a:pt x="0" y="27"/>
                      <a:pt x="0" y="27"/>
                    </a:cubicBezTo>
                    <a:cubicBezTo>
                      <a:pt x="0" y="27"/>
                      <a:pt x="15" y="32"/>
                      <a:pt x="27" y="2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" name="Freeform 153"/>
              <p:cNvSpPr>
                <a:spLocks/>
              </p:cNvSpPr>
              <p:nvPr/>
            </p:nvSpPr>
            <p:spPr bwMode="auto">
              <a:xfrm>
                <a:off x="2947543" y="2093472"/>
                <a:ext cx="36161" cy="59805"/>
              </a:xfrm>
              <a:custGeom>
                <a:avLst/>
                <a:gdLst>
                  <a:gd name="T0" fmla="*/ 3 w 21"/>
                  <a:gd name="T1" fmla="*/ 16 h 35"/>
                  <a:gd name="T2" fmla="*/ 7 w 21"/>
                  <a:gd name="T3" fmla="*/ 35 h 35"/>
                  <a:gd name="T4" fmla="*/ 19 w 21"/>
                  <a:gd name="T5" fmla="*/ 20 h 35"/>
                  <a:gd name="T6" fmla="*/ 15 w 21"/>
                  <a:gd name="T7" fmla="*/ 0 h 35"/>
                  <a:gd name="T8" fmla="*/ 3 w 21"/>
                  <a:gd name="T9" fmla="*/ 16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35">
                    <a:moveTo>
                      <a:pt x="3" y="16"/>
                    </a:moveTo>
                    <a:cubicBezTo>
                      <a:pt x="0" y="26"/>
                      <a:pt x="7" y="35"/>
                      <a:pt x="7" y="35"/>
                    </a:cubicBezTo>
                    <a:cubicBezTo>
                      <a:pt x="7" y="35"/>
                      <a:pt x="16" y="29"/>
                      <a:pt x="19" y="20"/>
                    </a:cubicBezTo>
                    <a:cubicBezTo>
                      <a:pt x="21" y="10"/>
                      <a:pt x="15" y="0"/>
                      <a:pt x="15" y="0"/>
                    </a:cubicBezTo>
                    <a:cubicBezTo>
                      <a:pt x="15" y="0"/>
                      <a:pt x="5" y="6"/>
                      <a:pt x="3" y="1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" name="Freeform 154"/>
              <p:cNvSpPr>
                <a:spLocks/>
              </p:cNvSpPr>
              <p:nvPr/>
            </p:nvSpPr>
            <p:spPr bwMode="auto">
              <a:xfrm>
                <a:off x="3210404" y="1755508"/>
                <a:ext cx="30598" cy="40334"/>
              </a:xfrm>
              <a:custGeom>
                <a:avLst/>
                <a:gdLst>
                  <a:gd name="T0" fmla="*/ 14 w 18"/>
                  <a:gd name="T1" fmla="*/ 15 h 23"/>
                  <a:gd name="T2" fmla="*/ 16 w 18"/>
                  <a:gd name="T3" fmla="*/ 0 h 23"/>
                  <a:gd name="T4" fmla="*/ 4 w 18"/>
                  <a:gd name="T5" fmla="*/ 9 h 23"/>
                  <a:gd name="T6" fmla="*/ 2 w 18"/>
                  <a:gd name="T7" fmla="*/ 23 h 23"/>
                  <a:gd name="T8" fmla="*/ 14 w 18"/>
                  <a:gd name="T9" fmla="*/ 15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23">
                    <a:moveTo>
                      <a:pt x="14" y="15"/>
                    </a:moveTo>
                    <a:cubicBezTo>
                      <a:pt x="18" y="8"/>
                      <a:pt x="16" y="0"/>
                      <a:pt x="16" y="0"/>
                    </a:cubicBezTo>
                    <a:cubicBezTo>
                      <a:pt x="16" y="0"/>
                      <a:pt x="8" y="2"/>
                      <a:pt x="4" y="9"/>
                    </a:cubicBezTo>
                    <a:cubicBezTo>
                      <a:pt x="0" y="15"/>
                      <a:pt x="2" y="23"/>
                      <a:pt x="2" y="23"/>
                    </a:cubicBezTo>
                    <a:cubicBezTo>
                      <a:pt x="2" y="23"/>
                      <a:pt x="11" y="21"/>
                      <a:pt x="14" y="1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" name="Freeform 155"/>
              <p:cNvSpPr>
                <a:spLocks/>
              </p:cNvSpPr>
              <p:nvPr/>
            </p:nvSpPr>
            <p:spPr bwMode="auto">
              <a:xfrm>
                <a:off x="3167289" y="1747163"/>
                <a:ext cx="43115" cy="48678"/>
              </a:xfrm>
              <a:custGeom>
                <a:avLst/>
                <a:gdLst>
                  <a:gd name="T0" fmla="*/ 24 w 25"/>
                  <a:gd name="T1" fmla="*/ 28 h 28"/>
                  <a:gd name="T2" fmla="*/ 19 w 25"/>
                  <a:gd name="T3" fmla="*/ 9 h 28"/>
                  <a:gd name="T4" fmla="*/ 1 w 25"/>
                  <a:gd name="T5" fmla="*/ 0 h 28"/>
                  <a:gd name="T6" fmla="*/ 6 w 25"/>
                  <a:gd name="T7" fmla="*/ 19 h 28"/>
                  <a:gd name="T8" fmla="*/ 24 w 25"/>
                  <a:gd name="T9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28">
                    <a:moveTo>
                      <a:pt x="24" y="28"/>
                    </a:moveTo>
                    <a:cubicBezTo>
                      <a:pt x="24" y="28"/>
                      <a:pt x="25" y="17"/>
                      <a:pt x="19" y="9"/>
                    </a:cubicBezTo>
                    <a:cubicBezTo>
                      <a:pt x="13" y="2"/>
                      <a:pt x="1" y="0"/>
                      <a:pt x="1" y="0"/>
                    </a:cubicBezTo>
                    <a:cubicBezTo>
                      <a:pt x="1" y="0"/>
                      <a:pt x="0" y="12"/>
                      <a:pt x="6" y="19"/>
                    </a:cubicBezTo>
                    <a:cubicBezTo>
                      <a:pt x="13" y="27"/>
                      <a:pt x="24" y="28"/>
                      <a:pt x="24" y="2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" name="Freeform 156"/>
              <p:cNvSpPr>
                <a:spLocks/>
              </p:cNvSpPr>
              <p:nvPr/>
            </p:nvSpPr>
            <p:spPr bwMode="auto">
              <a:xfrm>
                <a:off x="3165898" y="1795841"/>
                <a:ext cx="45897" cy="22253"/>
              </a:xfrm>
              <a:custGeom>
                <a:avLst/>
                <a:gdLst>
                  <a:gd name="T0" fmla="*/ 14 w 27"/>
                  <a:gd name="T1" fmla="*/ 12 h 13"/>
                  <a:gd name="T2" fmla="*/ 27 w 27"/>
                  <a:gd name="T3" fmla="*/ 7 h 13"/>
                  <a:gd name="T4" fmla="*/ 14 w 27"/>
                  <a:gd name="T5" fmla="*/ 0 h 13"/>
                  <a:gd name="T6" fmla="*/ 0 w 27"/>
                  <a:gd name="T7" fmla="*/ 6 h 13"/>
                  <a:gd name="T8" fmla="*/ 14 w 27"/>
                  <a:gd name="T9" fmla="*/ 12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13">
                    <a:moveTo>
                      <a:pt x="14" y="12"/>
                    </a:moveTo>
                    <a:cubicBezTo>
                      <a:pt x="21" y="13"/>
                      <a:pt x="27" y="7"/>
                      <a:pt x="27" y="7"/>
                    </a:cubicBezTo>
                    <a:cubicBezTo>
                      <a:pt x="27" y="7"/>
                      <a:pt x="22" y="1"/>
                      <a:pt x="14" y="0"/>
                    </a:cubicBezTo>
                    <a:cubicBezTo>
                      <a:pt x="7" y="0"/>
                      <a:pt x="0" y="6"/>
                      <a:pt x="0" y="6"/>
                    </a:cubicBezTo>
                    <a:cubicBezTo>
                      <a:pt x="0" y="6"/>
                      <a:pt x="6" y="12"/>
                      <a:pt x="14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" name="Freeform 157"/>
              <p:cNvSpPr>
                <a:spLocks/>
              </p:cNvSpPr>
              <p:nvPr/>
            </p:nvSpPr>
            <p:spPr bwMode="auto">
              <a:xfrm>
                <a:off x="5477410" y="2610851"/>
                <a:ext cx="34770" cy="41724"/>
              </a:xfrm>
              <a:custGeom>
                <a:avLst/>
                <a:gdLst>
                  <a:gd name="T0" fmla="*/ 15 w 20"/>
                  <a:gd name="T1" fmla="*/ 9 h 25"/>
                  <a:gd name="T2" fmla="*/ 2 w 20"/>
                  <a:gd name="T3" fmla="*/ 0 h 25"/>
                  <a:gd name="T4" fmla="*/ 4 w 20"/>
                  <a:gd name="T5" fmla="*/ 17 h 25"/>
                  <a:gd name="T6" fmla="*/ 18 w 20"/>
                  <a:gd name="T7" fmla="*/ 25 h 25"/>
                  <a:gd name="T8" fmla="*/ 15 w 20"/>
                  <a:gd name="T9" fmla="*/ 9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25">
                    <a:moveTo>
                      <a:pt x="15" y="9"/>
                    </a:moveTo>
                    <a:cubicBezTo>
                      <a:pt x="11" y="2"/>
                      <a:pt x="2" y="0"/>
                      <a:pt x="2" y="0"/>
                    </a:cubicBezTo>
                    <a:cubicBezTo>
                      <a:pt x="2" y="0"/>
                      <a:pt x="0" y="10"/>
                      <a:pt x="4" y="17"/>
                    </a:cubicBezTo>
                    <a:cubicBezTo>
                      <a:pt x="8" y="23"/>
                      <a:pt x="18" y="25"/>
                      <a:pt x="18" y="25"/>
                    </a:cubicBezTo>
                    <a:cubicBezTo>
                      <a:pt x="18" y="25"/>
                      <a:pt x="20" y="16"/>
                      <a:pt x="15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" name="Freeform 158"/>
              <p:cNvSpPr>
                <a:spLocks/>
              </p:cNvSpPr>
              <p:nvPr/>
            </p:nvSpPr>
            <p:spPr bwMode="auto">
              <a:xfrm>
                <a:off x="5482973" y="2580253"/>
                <a:ext cx="66758" cy="37552"/>
              </a:xfrm>
              <a:custGeom>
                <a:avLst/>
                <a:gdLst>
                  <a:gd name="T0" fmla="*/ 22 w 39"/>
                  <a:gd name="T1" fmla="*/ 20 h 22"/>
                  <a:gd name="T2" fmla="*/ 39 w 39"/>
                  <a:gd name="T3" fmla="*/ 7 h 22"/>
                  <a:gd name="T4" fmla="*/ 18 w 39"/>
                  <a:gd name="T5" fmla="*/ 2 h 22"/>
                  <a:gd name="T6" fmla="*/ 0 w 39"/>
                  <a:gd name="T7" fmla="*/ 15 h 22"/>
                  <a:gd name="T8" fmla="*/ 22 w 39"/>
                  <a:gd name="T9" fmla="*/ 2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22">
                    <a:moveTo>
                      <a:pt x="22" y="20"/>
                    </a:moveTo>
                    <a:cubicBezTo>
                      <a:pt x="32" y="18"/>
                      <a:pt x="39" y="7"/>
                      <a:pt x="39" y="7"/>
                    </a:cubicBezTo>
                    <a:cubicBezTo>
                      <a:pt x="39" y="7"/>
                      <a:pt x="28" y="0"/>
                      <a:pt x="18" y="2"/>
                    </a:cubicBezTo>
                    <a:cubicBezTo>
                      <a:pt x="7" y="5"/>
                      <a:pt x="0" y="15"/>
                      <a:pt x="0" y="15"/>
                    </a:cubicBezTo>
                    <a:cubicBezTo>
                      <a:pt x="0" y="15"/>
                      <a:pt x="11" y="22"/>
                      <a:pt x="22" y="2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" name="Freeform 159"/>
              <p:cNvSpPr>
                <a:spLocks/>
              </p:cNvSpPr>
              <p:nvPr/>
            </p:nvSpPr>
            <p:spPr bwMode="auto">
              <a:xfrm>
                <a:off x="5466284" y="2559391"/>
                <a:ext cx="33379" cy="44506"/>
              </a:xfrm>
              <a:custGeom>
                <a:avLst/>
                <a:gdLst>
                  <a:gd name="T0" fmla="*/ 16 w 20"/>
                  <a:gd name="T1" fmla="*/ 16 h 26"/>
                  <a:gd name="T2" fmla="*/ 17 w 20"/>
                  <a:gd name="T3" fmla="*/ 0 h 26"/>
                  <a:gd name="T4" fmla="*/ 4 w 20"/>
                  <a:gd name="T5" fmla="*/ 10 h 26"/>
                  <a:gd name="T6" fmla="*/ 3 w 20"/>
                  <a:gd name="T7" fmla="*/ 26 h 26"/>
                  <a:gd name="T8" fmla="*/ 16 w 20"/>
                  <a:gd name="T9" fmla="*/ 1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26">
                    <a:moveTo>
                      <a:pt x="16" y="16"/>
                    </a:moveTo>
                    <a:cubicBezTo>
                      <a:pt x="20" y="9"/>
                      <a:pt x="17" y="0"/>
                      <a:pt x="17" y="0"/>
                    </a:cubicBezTo>
                    <a:cubicBezTo>
                      <a:pt x="17" y="0"/>
                      <a:pt x="8" y="3"/>
                      <a:pt x="4" y="10"/>
                    </a:cubicBezTo>
                    <a:cubicBezTo>
                      <a:pt x="0" y="17"/>
                      <a:pt x="3" y="26"/>
                      <a:pt x="3" y="26"/>
                    </a:cubicBezTo>
                    <a:cubicBezTo>
                      <a:pt x="3" y="26"/>
                      <a:pt x="12" y="24"/>
                      <a:pt x="16" y="1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" name="Freeform 160"/>
              <p:cNvSpPr>
                <a:spLocks/>
              </p:cNvSpPr>
              <p:nvPr/>
            </p:nvSpPr>
            <p:spPr bwMode="auto">
              <a:xfrm>
                <a:off x="5980880" y="2539920"/>
                <a:ext cx="36161" cy="43115"/>
              </a:xfrm>
              <a:custGeom>
                <a:avLst/>
                <a:gdLst>
                  <a:gd name="T0" fmla="*/ 18 w 21"/>
                  <a:gd name="T1" fmla="*/ 25 h 25"/>
                  <a:gd name="T2" fmla="*/ 16 w 21"/>
                  <a:gd name="T3" fmla="*/ 9 h 25"/>
                  <a:gd name="T4" fmla="*/ 2 w 21"/>
                  <a:gd name="T5" fmla="*/ 0 h 25"/>
                  <a:gd name="T6" fmla="*/ 5 w 21"/>
                  <a:gd name="T7" fmla="*/ 16 h 25"/>
                  <a:gd name="T8" fmla="*/ 18 w 21"/>
                  <a:gd name="T9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25">
                    <a:moveTo>
                      <a:pt x="18" y="25"/>
                    </a:moveTo>
                    <a:cubicBezTo>
                      <a:pt x="18" y="25"/>
                      <a:pt x="21" y="15"/>
                      <a:pt x="16" y="9"/>
                    </a:cubicBezTo>
                    <a:cubicBezTo>
                      <a:pt x="12" y="2"/>
                      <a:pt x="2" y="0"/>
                      <a:pt x="2" y="0"/>
                    </a:cubicBezTo>
                    <a:cubicBezTo>
                      <a:pt x="2" y="0"/>
                      <a:pt x="0" y="9"/>
                      <a:pt x="5" y="16"/>
                    </a:cubicBezTo>
                    <a:cubicBezTo>
                      <a:pt x="9" y="23"/>
                      <a:pt x="18" y="25"/>
                      <a:pt x="18" y="2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" name="Freeform 161"/>
              <p:cNvSpPr>
                <a:spLocks/>
              </p:cNvSpPr>
              <p:nvPr/>
            </p:nvSpPr>
            <p:spPr bwMode="auto">
              <a:xfrm>
                <a:off x="5987835" y="2507931"/>
                <a:ext cx="66758" cy="38942"/>
              </a:xfrm>
              <a:custGeom>
                <a:avLst/>
                <a:gdLst>
                  <a:gd name="T0" fmla="*/ 39 w 39"/>
                  <a:gd name="T1" fmla="*/ 7 h 23"/>
                  <a:gd name="T2" fmla="*/ 18 w 39"/>
                  <a:gd name="T3" fmla="*/ 3 h 23"/>
                  <a:gd name="T4" fmla="*/ 0 w 39"/>
                  <a:gd name="T5" fmla="*/ 16 h 23"/>
                  <a:gd name="T6" fmla="*/ 21 w 39"/>
                  <a:gd name="T7" fmla="*/ 20 h 23"/>
                  <a:gd name="T8" fmla="*/ 39 w 39"/>
                  <a:gd name="T9" fmla="*/ 7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23">
                    <a:moveTo>
                      <a:pt x="39" y="7"/>
                    </a:moveTo>
                    <a:cubicBezTo>
                      <a:pt x="39" y="7"/>
                      <a:pt x="28" y="0"/>
                      <a:pt x="18" y="3"/>
                    </a:cubicBezTo>
                    <a:cubicBezTo>
                      <a:pt x="7" y="5"/>
                      <a:pt x="0" y="16"/>
                      <a:pt x="0" y="16"/>
                    </a:cubicBezTo>
                    <a:cubicBezTo>
                      <a:pt x="0" y="16"/>
                      <a:pt x="11" y="23"/>
                      <a:pt x="21" y="20"/>
                    </a:cubicBezTo>
                    <a:cubicBezTo>
                      <a:pt x="32" y="18"/>
                      <a:pt x="39" y="7"/>
                      <a:pt x="39" y="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" name="Freeform 162"/>
              <p:cNvSpPr>
                <a:spLocks/>
              </p:cNvSpPr>
              <p:nvPr/>
            </p:nvSpPr>
            <p:spPr bwMode="auto">
              <a:xfrm>
                <a:off x="5971145" y="2489851"/>
                <a:ext cx="34770" cy="41724"/>
              </a:xfrm>
              <a:custGeom>
                <a:avLst/>
                <a:gdLst>
                  <a:gd name="T0" fmla="*/ 16 w 20"/>
                  <a:gd name="T1" fmla="*/ 16 h 25"/>
                  <a:gd name="T2" fmla="*/ 17 w 20"/>
                  <a:gd name="T3" fmla="*/ 0 h 25"/>
                  <a:gd name="T4" fmla="*/ 4 w 20"/>
                  <a:gd name="T5" fmla="*/ 9 h 25"/>
                  <a:gd name="T6" fmla="*/ 3 w 20"/>
                  <a:gd name="T7" fmla="*/ 25 h 25"/>
                  <a:gd name="T8" fmla="*/ 16 w 20"/>
                  <a:gd name="T9" fmla="*/ 16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25">
                    <a:moveTo>
                      <a:pt x="16" y="16"/>
                    </a:moveTo>
                    <a:cubicBezTo>
                      <a:pt x="20" y="9"/>
                      <a:pt x="17" y="0"/>
                      <a:pt x="17" y="0"/>
                    </a:cubicBezTo>
                    <a:cubicBezTo>
                      <a:pt x="17" y="0"/>
                      <a:pt x="8" y="2"/>
                      <a:pt x="4" y="9"/>
                    </a:cubicBezTo>
                    <a:cubicBezTo>
                      <a:pt x="0" y="16"/>
                      <a:pt x="3" y="25"/>
                      <a:pt x="3" y="25"/>
                    </a:cubicBezTo>
                    <a:cubicBezTo>
                      <a:pt x="3" y="25"/>
                      <a:pt x="12" y="23"/>
                      <a:pt x="16" y="1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" name="Freeform 163"/>
              <p:cNvSpPr>
                <a:spLocks/>
              </p:cNvSpPr>
              <p:nvPr/>
            </p:nvSpPr>
            <p:spPr bwMode="auto">
              <a:xfrm>
                <a:off x="6083800" y="2169967"/>
                <a:ext cx="36161" cy="41724"/>
              </a:xfrm>
              <a:custGeom>
                <a:avLst/>
                <a:gdLst>
                  <a:gd name="T0" fmla="*/ 2 w 21"/>
                  <a:gd name="T1" fmla="*/ 0 h 24"/>
                  <a:gd name="T2" fmla="*/ 5 w 21"/>
                  <a:gd name="T3" fmla="*/ 16 h 24"/>
                  <a:gd name="T4" fmla="*/ 19 w 21"/>
                  <a:gd name="T5" fmla="*/ 24 h 24"/>
                  <a:gd name="T6" fmla="*/ 16 w 21"/>
                  <a:gd name="T7" fmla="*/ 8 h 24"/>
                  <a:gd name="T8" fmla="*/ 2 w 21"/>
                  <a:gd name="T9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24">
                    <a:moveTo>
                      <a:pt x="2" y="0"/>
                    </a:moveTo>
                    <a:cubicBezTo>
                      <a:pt x="2" y="0"/>
                      <a:pt x="0" y="9"/>
                      <a:pt x="5" y="16"/>
                    </a:cubicBezTo>
                    <a:cubicBezTo>
                      <a:pt x="9" y="23"/>
                      <a:pt x="19" y="24"/>
                      <a:pt x="19" y="24"/>
                    </a:cubicBezTo>
                    <a:cubicBezTo>
                      <a:pt x="19" y="24"/>
                      <a:pt x="21" y="15"/>
                      <a:pt x="16" y="8"/>
                    </a:cubicBezTo>
                    <a:cubicBezTo>
                      <a:pt x="12" y="1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" name="Freeform 164"/>
              <p:cNvSpPr>
                <a:spLocks/>
              </p:cNvSpPr>
              <p:nvPr/>
            </p:nvSpPr>
            <p:spPr bwMode="auto">
              <a:xfrm>
                <a:off x="6090754" y="2137978"/>
                <a:ext cx="66758" cy="37552"/>
              </a:xfrm>
              <a:custGeom>
                <a:avLst/>
                <a:gdLst>
                  <a:gd name="T0" fmla="*/ 0 w 39"/>
                  <a:gd name="T1" fmla="*/ 15 h 22"/>
                  <a:gd name="T2" fmla="*/ 21 w 39"/>
                  <a:gd name="T3" fmla="*/ 20 h 22"/>
                  <a:gd name="T4" fmla="*/ 39 w 39"/>
                  <a:gd name="T5" fmla="*/ 7 h 22"/>
                  <a:gd name="T6" fmla="*/ 18 w 39"/>
                  <a:gd name="T7" fmla="*/ 2 h 22"/>
                  <a:gd name="T8" fmla="*/ 0 w 39"/>
                  <a:gd name="T9" fmla="*/ 15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22">
                    <a:moveTo>
                      <a:pt x="0" y="15"/>
                    </a:moveTo>
                    <a:cubicBezTo>
                      <a:pt x="0" y="15"/>
                      <a:pt x="11" y="22"/>
                      <a:pt x="21" y="20"/>
                    </a:cubicBezTo>
                    <a:cubicBezTo>
                      <a:pt x="32" y="18"/>
                      <a:pt x="39" y="7"/>
                      <a:pt x="39" y="7"/>
                    </a:cubicBezTo>
                    <a:cubicBezTo>
                      <a:pt x="39" y="7"/>
                      <a:pt x="28" y="0"/>
                      <a:pt x="18" y="2"/>
                    </a:cubicBezTo>
                    <a:cubicBezTo>
                      <a:pt x="7" y="5"/>
                      <a:pt x="0" y="15"/>
                      <a:pt x="0" y="1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" name="Freeform 165"/>
              <p:cNvSpPr>
                <a:spLocks/>
              </p:cNvSpPr>
              <p:nvPr/>
            </p:nvSpPr>
            <p:spPr bwMode="auto">
              <a:xfrm>
                <a:off x="6074065" y="2117117"/>
                <a:ext cx="33379" cy="44506"/>
              </a:xfrm>
              <a:custGeom>
                <a:avLst/>
                <a:gdLst>
                  <a:gd name="T0" fmla="*/ 16 w 20"/>
                  <a:gd name="T1" fmla="*/ 17 h 26"/>
                  <a:gd name="T2" fmla="*/ 17 w 20"/>
                  <a:gd name="T3" fmla="*/ 0 h 26"/>
                  <a:gd name="T4" fmla="*/ 4 w 20"/>
                  <a:gd name="T5" fmla="*/ 10 h 26"/>
                  <a:gd name="T6" fmla="*/ 3 w 20"/>
                  <a:gd name="T7" fmla="*/ 26 h 26"/>
                  <a:gd name="T8" fmla="*/ 16 w 20"/>
                  <a:gd name="T9" fmla="*/ 17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26">
                    <a:moveTo>
                      <a:pt x="16" y="17"/>
                    </a:moveTo>
                    <a:cubicBezTo>
                      <a:pt x="20" y="9"/>
                      <a:pt x="17" y="0"/>
                      <a:pt x="17" y="0"/>
                    </a:cubicBezTo>
                    <a:cubicBezTo>
                      <a:pt x="17" y="0"/>
                      <a:pt x="8" y="3"/>
                      <a:pt x="4" y="10"/>
                    </a:cubicBezTo>
                    <a:cubicBezTo>
                      <a:pt x="0" y="17"/>
                      <a:pt x="3" y="26"/>
                      <a:pt x="3" y="26"/>
                    </a:cubicBezTo>
                    <a:cubicBezTo>
                      <a:pt x="3" y="26"/>
                      <a:pt x="12" y="24"/>
                      <a:pt x="16" y="1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" name="Freeform 166"/>
              <p:cNvSpPr>
                <a:spLocks/>
              </p:cNvSpPr>
              <p:nvPr/>
            </p:nvSpPr>
            <p:spPr bwMode="auto">
              <a:xfrm>
                <a:off x="5876571" y="1939094"/>
                <a:ext cx="34770" cy="44506"/>
              </a:xfrm>
              <a:custGeom>
                <a:avLst/>
                <a:gdLst>
                  <a:gd name="T0" fmla="*/ 17 w 20"/>
                  <a:gd name="T1" fmla="*/ 26 h 26"/>
                  <a:gd name="T2" fmla="*/ 16 w 20"/>
                  <a:gd name="T3" fmla="*/ 10 h 26"/>
                  <a:gd name="T4" fmla="*/ 3 w 20"/>
                  <a:gd name="T5" fmla="*/ 0 h 26"/>
                  <a:gd name="T6" fmla="*/ 4 w 20"/>
                  <a:gd name="T7" fmla="*/ 16 h 26"/>
                  <a:gd name="T8" fmla="*/ 17 w 20"/>
                  <a:gd name="T9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26">
                    <a:moveTo>
                      <a:pt x="17" y="26"/>
                    </a:moveTo>
                    <a:cubicBezTo>
                      <a:pt x="17" y="26"/>
                      <a:pt x="20" y="17"/>
                      <a:pt x="16" y="10"/>
                    </a:cubicBezTo>
                    <a:cubicBezTo>
                      <a:pt x="12" y="3"/>
                      <a:pt x="3" y="0"/>
                      <a:pt x="3" y="0"/>
                    </a:cubicBezTo>
                    <a:cubicBezTo>
                      <a:pt x="3" y="0"/>
                      <a:pt x="0" y="9"/>
                      <a:pt x="4" y="16"/>
                    </a:cubicBezTo>
                    <a:cubicBezTo>
                      <a:pt x="8" y="24"/>
                      <a:pt x="17" y="26"/>
                      <a:pt x="17" y="2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7" name="Freeform 167"/>
              <p:cNvSpPr>
                <a:spLocks/>
              </p:cNvSpPr>
              <p:nvPr/>
            </p:nvSpPr>
            <p:spPr bwMode="auto">
              <a:xfrm>
                <a:off x="5886306" y="1911278"/>
                <a:ext cx="65368" cy="36161"/>
              </a:xfrm>
              <a:custGeom>
                <a:avLst/>
                <a:gdLst>
                  <a:gd name="T0" fmla="*/ 19 w 39"/>
                  <a:gd name="T1" fmla="*/ 2 h 21"/>
                  <a:gd name="T2" fmla="*/ 0 w 39"/>
                  <a:gd name="T3" fmla="*/ 13 h 21"/>
                  <a:gd name="T4" fmla="*/ 21 w 39"/>
                  <a:gd name="T5" fmla="*/ 19 h 21"/>
                  <a:gd name="T6" fmla="*/ 39 w 39"/>
                  <a:gd name="T7" fmla="*/ 8 h 21"/>
                  <a:gd name="T8" fmla="*/ 19 w 39"/>
                  <a:gd name="T9" fmla="*/ 2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21">
                    <a:moveTo>
                      <a:pt x="19" y="2"/>
                    </a:moveTo>
                    <a:cubicBezTo>
                      <a:pt x="8" y="3"/>
                      <a:pt x="0" y="13"/>
                      <a:pt x="0" y="13"/>
                    </a:cubicBezTo>
                    <a:cubicBezTo>
                      <a:pt x="0" y="13"/>
                      <a:pt x="10" y="21"/>
                      <a:pt x="21" y="19"/>
                    </a:cubicBezTo>
                    <a:cubicBezTo>
                      <a:pt x="32" y="18"/>
                      <a:pt x="39" y="8"/>
                      <a:pt x="39" y="8"/>
                    </a:cubicBezTo>
                    <a:cubicBezTo>
                      <a:pt x="39" y="8"/>
                      <a:pt x="29" y="0"/>
                      <a:pt x="19" y="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8" name="Freeform 168"/>
              <p:cNvSpPr>
                <a:spLocks/>
              </p:cNvSpPr>
              <p:nvPr/>
            </p:nvSpPr>
            <p:spPr bwMode="auto">
              <a:xfrm>
                <a:off x="5871008" y="1889025"/>
                <a:ext cx="33379" cy="41724"/>
              </a:xfrm>
              <a:custGeom>
                <a:avLst/>
                <a:gdLst>
                  <a:gd name="T0" fmla="*/ 16 w 20"/>
                  <a:gd name="T1" fmla="*/ 16 h 24"/>
                  <a:gd name="T2" fmla="*/ 18 w 20"/>
                  <a:gd name="T3" fmla="*/ 0 h 24"/>
                  <a:gd name="T4" fmla="*/ 4 w 20"/>
                  <a:gd name="T5" fmla="*/ 8 h 24"/>
                  <a:gd name="T6" fmla="*/ 2 w 20"/>
                  <a:gd name="T7" fmla="*/ 24 h 24"/>
                  <a:gd name="T8" fmla="*/ 16 w 20"/>
                  <a:gd name="T9" fmla="*/ 16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24">
                    <a:moveTo>
                      <a:pt x="16" y="16"/>
                    </a:moveTo>
                    <a:cubicBezTo>
                      <a:pt x="20" y="9"/>
                      <a:pt x="18" y="0"/>
                      <a:pt x="18" y="0"/>
                    </a:cubicBezTo>
                    <a:cubicBezTo>
                      <a:pt x="18" y="0"/>
                      <a:pt x="9" y="2"/>
                      <a:pt x="4" y="8"/>
                    </a:cubicBezTo>
                    <a:cubicBezTo>
                      <a:pt x="0" y="15"/>
                      <a:pt x="2" y="24"/>
                      <a:pt x="2" y="24"/>
                    </a:cubicBezTo>
                    <a:cubicBezTo>
                      <a:pt x="2" y="24"/>
                      <a:pt x="11" y="23"/>
                      <a:pt x="16" y="1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9" name="Freeform 169"/>
              <p:cNvSpPr>
                <a:spLocks/>
              </p:cNvSpPr>
              <p:nvPr/>
            </p:nvSpPr>
            <p:spPr bwMode="auto">
              <a:xfrm>
                <a:off x="5334158" y="1662324"/>
                <a:ext cx="18081" cy="23644"/>
              </a:xfrm>
              <a:custGeom>
                <a:avLst/>
                <a:gdLst>
                  <a:gd name="T0" fmla="*/ 1 w 10"/>
                  <a:gd name="T1" fmla="*/ 0 h 14"/>
                  <a:gd name="T2" fmla="*/ 2 w 10"/>
                  <a:gd name="T3" fmla="*/ 8 h 14"/>
                  <a:gd name="T4" fmla="*/ 9 w 10"/>
                  <a:gd name="T5" fmla="*/ 14 h 14"/>
                  <a:gd name="T6" fmla="*/ 8 w 10"/>
                  <a:gd name="T7" fmla="*/ 5 h 14"/>
                  <a:gd name="T8" fmla="*/ 1 w 10"/>
                  <a:gd name="T9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14">
                    <a:moveTo>
                      <a:pt x="1" y="0"/>
                    </a:moveTo>
                    <a:cubicBezTo>
                      <a:pt x="1" y="0"/>
                      <a:pt x="0" y="5"/>
                      <a:pt x="2" y="8"/>
                    </a:cubicBezTo>
                    <a:cubicBezTo>
                      <a:pt x="4" y="12"/>
                      <a:pt x="9" y="14"/>
                      <a:pt x="9" y="14"/>
                    </a:cubicBezTo>
                    <a:cubicBezTo>
                      <a:pt x="9" y="14"/>
                      <a:pt x="10" y="9"/>
                      <a:pt x="8" y="5"/>
                    </a:cubicBezTo>
                    <a:cubicBezTo>
                      <a:pt x="6" y="1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0" name="Freeform 170"/>
              <p:cNvSpPr>
                <a:spLocks/>
              </p:cNvSpPr>
              <p:nvPr/>
            </p:nvSpPr>
            <p:spPr bwMode="auto">
              <a:xfrm>
                <a:off x="5338330" y="1647026"/>
                <a:ext cx="36161" cy="19471"/>
              </a:xfrm>
              <a:custGeom>
                <a:avLst/>
                <a:gdLst>
                  <a:gd name="T0" fmla="*/ 0 w 21"/>
                  <a:gd name="T1" fmla="*/ 7 h 11"/>
                  <a:gd name="T2" fmla="*/ 11 w 21"/>
                  <a:gd name="T3" fmla="*/ 10 h 11"/>
                  <a:gd name="T4" fmla="*/ 21 w 21"/>
                  <a:gd name="T5" fmla="*/ 4 h 11"/>
                  <a:gd name="T6" fmla="*/ 10 w 21"/>
                  <a:gd name="T7" fmla="*/ 1 h 11"/>
                  <a:gd name="T8" fmla="*/ 0 w 21"/>
                  <a:gd name="T9" fmla="*/ 7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11">
                    <a:moveTo>
                      <a:pt x="0" y="7"/>
                    </a:moveTo>
                    <a:cubicBezTo>
                      <a:pt x="0" y="7"/>
                      <a:pt x="6" y="11"/>
                      <a:pt x="11" y="10"/>
                    </a:cubicBezTo>
                    <a:cubicBezTo>
                      <a:pt x="17" y="10"/>
                      <a:pt x="21" y="4"/>
                      <a:pt x="21" y="4"/>
                    </a:cubicBezTo>
                    <a:cubicBezTo>
                      <a:pt x="21" y="4"/>
                      <a:pt x="16" y="0"/>
                      <a:pt x="10" y="1"/>
                    </a:cubicBezTo>
                    <a:cubicBezTo>
                      <a:pt x="4" y="2"/>
                      <a:pt x="0" y="7"/>
                      <a:pt x="0" y="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1" name="Freeform 171"/>
              <p:cNvSpPr>
                <a:spLocks/>
              </p:cNvSpPr>
              <p:nvPr/>
            </p:nvSpPr>
            <p:spPr bwMode="auto">
              <a:xfrm>
                <a:off x="5329985" y="1634508"/>
                <a:ext cx="18081" cy="22253"/>
              </a:xfrm>
              <a:custGeom>
                <a:avLst/>
                <a:gdLst>
                  <a:gd name="T0" fmla="*/ 9 w 11"/>
                  <a:gd name="T1" fmla="*/ 8 h 13"/>
                  <a:gd name="T2" fmla="*/ 10 w 11"/>
                  <a:gd name="T3" fmla="*/ 0 h 13"/>
                  <a:gd name="T4" fmla="*/ 3 w 11"/>
                  <a:gd name="T5" fmla="*/ 4 h 13"/>
                  <a:gd name="T6" fmla="*/ 1 w 11"/>
                  <a:gd name="T7" fmla="*/ 13 h 13"/>
                  <a:gd name="T8" fmla="*/ 9 w 11"/>
                  <a:gd name="T9" fmla="*/ 8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13">
                    <a:moveTo>
                      <a:pt x="9" y="8"/>
                    </a:moveTo>
                    <a:cubicBezTo>
                      <a:pt x="11" y="5"/>
                      <a:pt x="10" y="0"/>
                      <a:pt x="10" y="0"/>
                    </a:cubicBezTo>
                    <a:cubicBezTo>
                      <a:pt x="10" y="0"/>
                      <a:pt x="5" y="1"/>
                      <a:pt x="3" y="4"/>
                    </a:cubicBezTo>
                    <a:cubicBezTo>
                      <a:pt x="0" y="8"/>
                      <a:pt x="1" y="13"/>
                      <a:pt x="1" y="13"/>
                    </a:cubicBezTo>
                    <a:cubicBezTo>
                      <a:pt x="1" y="13"/>
                      <a:pt x="6" y="12"/>
                      <a:pt x="9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" name="Freeform 172"/>
              <p:cNvSpPr>
                <a:spLocks/>
              </p:cNvSpPr>
              <p:nvPr/>
            </p:nvSpPr>
            <p:spPr bwMode="auto">
              <a:xfrm>
                <a:off x="4794527" y="1902933"/>
                <a:ext cx="23644" cy="18081"/>
              </a:xfrm>
              <a:custGeom>
                <a:avLst/>
                <a:gdLst>
                  <a:gd name="T0" fmla="*/ 14 w 14"/>
                  <a:gd name="T1" fmla="*/ 10 h 11"/>
                  <a:gd name="T2" fmla="*/ 9 w 14"/>
                  <a:gd name="T3" fmla="*/ 3 h 11"/>
                  <a:gd name="T4" fmla="*/ 0 w 14"/>
                  <a:gd name="T5" fmla="*/ 1 h 11"/>
                  <a:gd name="T6" fmla="*/ 5 w 14"/>
                  <a:gd name="T7" fmla="*/ 9 h 11"/>
                  <a:gd name="T8" fmla="*/ 14 w 14"/>
                  <a:gd name="T9" fmla="*/ 1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11">
                    <a:moveTo>
                      <a:pt x="14" y="10"/>
                    </a:moveTo>
                    <a:cubicBezTo>
                      <a:pt x="14" y="10"/>
                      <a:pt x="13" y="5"/>
                      <a:pt x="9" y="3"/>
                    </a:cubicBezTo>
                    <a:cubicBezTo>
                      <a:pt x="5" y="0"/>
                      <a:pt x="0" y="1"/>
                      <a:pt x="0" y="1"/>
                    </a:cubicBezTo>
                    <a:cubicBezTo>
                      <a:pt x="0" y="1"/>
                      <a:pt x="1" y="6"/>
                      <a:pt x="5" y="9"/>
                    </a:cubicBezTo>
                    <a:cubicBezTo>
                      <a:pt x="9" y="11"/>
                      <a:pt x="14" y="10"/>
                      <a:pt x="1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" name="Freeform 173"/>
              <p:cNvSpPr>
                <a:spLocks/>
              </p:cNvSpPr>
              <p:nvPr/>
            </p:nvSpPr>
            <p:spPr bwMode="auto">
              <a:xfrm>
                <a:off x="4795918" y="1879289"/>
                <a:ext cx="29207" cy="25034"/>
              </a:xfrm>
              <a:custGeom>
                <a:avLst/>
                <a:gdLst>
                  <a:gd name="T0" fmla="*/ 6 w 17"/>
                  <a:gd name="T1" fmla="*/ 3 h 15"/>
                  <a:gd name="T2" fmla="*/ 0 w 17"/>
                  <a:gd name="T3" fmla="*/ 13 h 15"/>
                  <a:gd name="T4" fmla="*/ 11 w 17"/>
                  <a:gd name="T5" fmla="*/ 11 h 15"/>
                  <a:gd name="T6" fmla="*/ 17 w 17"/>
                  <a:gd name="T7" fmla="*/ 1 h 15"/>
                  <a:gd name="T8" fmla="*/ 6 w 17"/>
                  <a:gd name="T9" fmla="*/ 3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15">
                    <a:moveTo>
                      <a:pt x="6" y="3"/>
                    </a:moveTo>
                    <a:cubicBezTo>
                      <a:pt x="1" y="7"/>
                      <a:pt x="0" y="13"/>
                      <a:pt x="0" y="13"/>
                    </a:cubicBezTo>
                    <a:cubicBezTo>
                      <a:pt x="0" y="13"/>
                      <a:pt x="6" y="15"/>
                      <a:pt x="11" y="11"/>
                    </a:cubicBezTo>
                    <a:cubicBezTo>
                      <a:pt x="16" y="8"/>
                      <a:pt x="17" y="1"/>
                      <a:pt x="17" y="1"/>
                    </a:cubicBezTo>
                    <a:cubicBezTo>
                      <a:pt x="17" y="1"/>
                      <a:pt x="10" y="0"/>
                      <a:pt x="6" y="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" name="Freeform 174"/>
              <p:cNvSpPr>
                <a:spLocks/>
              </p:cNvSpPr>
              <p:nvPr/>
            </p:nvSpPr>
            <p:spPr bwMode="auto">
              <a:xfrm>
                <a:off x="4782010" y="1877899"/>
                <a:ext cx="15299" cy="25034"/>
              </a:xfrm>
              <a:custGeom>
                <a:avLst/>
                <a:gdLst>
                  <a:gd name="T0" fmla="*/ 1 w 9"/>
                  <a:gd name="T1" fmla="*/ 7 h 15"/>
                  <a:gd name="T2" fmla="*/ 4 w 9"/>
                  <a:gd name="T3" fmla="*/ 15 h 15"/>
                  <a:gd name="T4" fmla="*/ 8 w 9"/>
                  <a:gd name="T5" fmla="*/ 8 h 15"/>
                  <a:gd name="T6" fmla="*/ 5 w 9"/>
                  <a:gd name="T7" fmla="*/ 0 h 15"/>
                  <a:gd name="T8" fmla="*/ 1 w 9"/>
                  <a:gd name="T9" fmla="*/ 7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15">
                    <a:moveTo>
                      <a:pt x="1" y="7"/>
                    </a:moveTo>
                    <a:cubicBezTo>
                      <a:pt x="0" y="11"/>
                      <a:pt x="4" y="15"/>
                      <a:pt x="4" y="15"/>
                    </a:cubicBezTo>
                    <a:cubicBezTo>
                      <a:pt x="4" y="15"/>
                      <a:pt x="8" y="12"/>
                      <a:pt x="8" y="8"/>
                    </a:cubicBezTo>
                    <a:cubicBezTo>
                      <a:pt x="9" y="3"/>
                      <a:pt x="5" y="0"/>
                      <a:pt x="5" y="0"/>
                    </a:cubicBezTo>
                    <a:cubicBezTo>
                      <a:pt x="5" y="0"/>
                      <a:pt x="1" y="3"/>
                      <a:pt x="1" y="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5" name="Freeform 175"/>
              <p:cNvSpPr>
                <a:spLocks/>
              </p:cNvSpPr>
              <p:nvPr/>
            </p:nvSpPr>
            <p:spPr bwMode="auto">
              <a:xfrm>
                <a:off x="5542778" y="1541325"/>
                <a:ext cx="31989" cy="50069"/>
              </a:xfrm>
              <a:custGeom>
                <a:avLst/>
                <a:gdLst>
                  <a:gd name="T0" fmla="*/ 16 w 19"/>
                  <a:gd name="T1" fmla="*/ 17 h 29"/>
                  <a:gd name="T2" fmla="*/ 15 w 19"/>
                  <a:gd name="T3" fmla="*/ 0 h 29"/>
                  <a:gd name="T4" fmla="*/ 3 w 19"/>
                  <a:gd name="T5" fmla="*/ 12 h 29"/>
                  <a:gd name="T6" fmla="*/ 4 w 19"/>
                  <a:gd name="T7" fmla="*/ 29 h 29"/>
                  <a:gd name="T8" fmla="*/ 16 w 19"/>
                  <a:gd name="T9" fmla="*/ 17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29">
                    <a:moveTo>
                      <a:pt x="16" y="17"/>
                    </a:moveTo>
                    <a:cubicBezTo>
                      <a:pt x="19" y="9"/>
                      <a:pt x="15" y="0"/>
                      <a:pt x="15" y="0"/>
                    </a:cubicBezTo>
                    <a:cubicBezTo>
                      <a:pt x="15" y="0"/>
                      <a:pt x="6" y="4"/>
                      <a:pt x="3" y="12"/>
                    </a:cubicBezTo>
                    <a:cubicBezTo>
                      <a:pt x="0" y="20"/>
                      <a:pt x="4" y="29"/>
                      <a:pt x="4" y="29"/>
                    </a:cubicBezTo>
                    <a:cubicBezTo>
                      <a:pt x="4" y="29"/>
                      <a:pt x="13" y="25"/>
                      <a:pt x="16" y="1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6" name="Freeform 176"/>
              <p:cNvSpPr>
                <a:spLocks/>
              </p:cNvSpPr>
              <p:nvPr/>
            </p:nvSpPr>
            <p:spPr bwMode="auto">
              <a:xfrm>
                <a:off x="5509399" y="1539933"/>
                <a:ext cx="25034" cy="52850"/>
              </a:xfrm>
              <a:custGeom>
                <a:avLst/>
                <a:gdLst>
                  <a:gd name="T0" fmla="*/ 9 w 15"/>
                  <a:gd name="T1" fmla="*/ 31 h 31"/>
                  <a:gd name="T2" fmla="*/ 15 w 15"/>
                  <a:gd name="T3" fmla="*/ 15 h 31"/>
                  <a:gd name="T4" fmla="*/ 7 w 15"/>
                  <a:gd name="T5" fmla="*/ 0 h 31"/>
                  <a:gd name="T6" fmla="*/ 1 w 15"/>
                  <a:gd name="T7" fmla="*/ 16 h 31"/>
                  <a:gd name="T8" fmla="*/ 9 w 15"/>
                  <a:gd name="T9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31">
                    <a:moveTo>
                      <a:pt x="9" y="31"/>
                    </a:moveTo>
                    <a:cubicBezTo>
                      <a:pt x="9" y="31"/>
                      <a:pt x="15" y="24"/>
                      <a:pt x="15" y="15"/>
                    </a:cubicBezTo>
                    <a:cubicBezTo>
                      <a:pt x="14" y="7"/>
                      <a:pt x="7" y="0"/>
                      <a:pt x="7" y="0"/>
                    </a:cubicBezTo>
                    <a:cubicBezTo>
                      <a:pt x="7" y="0"/>
                      <a:pt x="0" y="7"/>
                      <a:pt x="1" y="16"/>
                    </a:cubicBezTo>
                    <a:cubicBezTo>
                      <a:pt x="1" y="24"/>
                      <a:pt x="9" y="31"/>
                      <a:pt x="9" y="3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" name="Freeform 177"/>
              <p:cNvSpPr>
                <a:spLocks/>
              </p:cNvSpPr>
              <p:nvPr/>
            </p:nvSpPr>
            <p:spPr bwMode="auto">
              <a:xfrm>
                <a:off x="5467675" y="1556623"/>
                <a:ext cx="34770" cy="47287"/>
              </a:xfrm>
              <a:custGeom>
                <a:avLst/>
                <a:gdLst>
                  <a:gd name="T0" fmla="*/ 17 w 20"/>
                  <a:gd name="T1" fmla="*/ 28 h 28"/>
                  <a:gd name="T2" fmla="*/ 17 w 20"/>
                  <a:gd name="T3" fmla="*/ 11 h 28"/>
                  <a:gd name="T4" fmla="*/ 4 w 20"/>
                  <a:gd name="T5" fmla="*/ 0 h 28"/>
                  <a:gd name="T6" fmla="*/ 4 w 20"/>
                  <a:gd name="T7" fmla="*/ 17 h 28"/>
                  <a:gd name="T8" fmla="*/ 17 w 20"/>
                  <a:gd name="T9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28">
                    <a:moveTo>
                      <a:pt x="17" y="28"/>
                    </a:moveTo>
                    <a:cubicBezTo>
                      <a:pt x="17" y="28"/>
                      <a:pt x="20" y="19"/>
                      <a:pt x="17" y="11"/>
                    </a:cubicBezTo>
                    <a:cubicBezTo>
                      <a:pt x="13" y="3"/>
                      <a:pt x="4" y="0"/>
                      <a:pt x="4" y="0"/>
                    </a:cubicBezTo>
                    <a:cubicBezTo>
                      <a:pt x="4" y="0"/>
                      <a:pt x="0" y="9"/>
                      <a:pt x="4" y="17"/>
                    </a:cubicBezTo>
                    <a:cubicBezTo>
                      <a:pt x="7" y="24"/>
                      <a:pt x="17" y="28"/>
                      <a:pt x="17" y="2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" name="Freeform 178"/>
              <p:cNvSpPr>
                <a:spLocks/>
              </p:cNvSpPr>
              <p:nvPr/>
            </p:nvSpPr>
            <p:spPr bwMode="auto">
              <a:xfrm>
                <a:off x="3275772" y="2245070"/>
                <a:ext cx="23644" cy="50069"/>
              </a:xfrm>
              <a:custGeom>
                <a:avLst/>
                <a:gdLst>
                  <a:gd name="T0" fmla="*/ 13 w 14"/>
                  <a:gd name="T1" fmla="*/ 15 h 29"/>
                  <a:gd name="T2" fmla="*/ 8 w 14"/>
                  <a:gd name="T3" fmla="*/ 0 h 29"/>
                  <a:gd name="T4" fmla="*/ 0 w 14"/>
                  <a:gd name="T5" fmla="*/ 14 h 29"/>
                  <a:gd name="T6" fmla="*/ 6 w 14"/>
                  <a:gd name="T7" fmla="*/ 29 h 29"/>
                  <a:gd name="T8" fmla="*/ 13 w 14"/>
                  <a:gd name="T9" fmla="*/ 15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29">
                    <a:moveTo>
                      <a:pt x="13" y="15"/>
                    </a:moveTo>
                    <a:cubicBezTo>
                      <a:pt x="14" y="7"/>
                      <a:pt x="8" y="0"/>
                      <a:pt x="8" y="0"/>
                    </a:cubicBezTo>
                    <a:cubicBezTo>
                      <a:pt x="8" y="0"/>
                      <a:pt x="1" y="6"/>
                      <a:pt x="0" y="14"/>
                    </a:cubicBezTo>
                    <a:cubicBezTo>
                      <a:pt x="0" y="22"/>
                      <a:pt x="6" y="29"/>
                      <a:pt x="6" y="29"/>
                    </a:cubicBezTo>
                    <a:cubicBezTo>
                      <a:pt x="6" y="29"/>
                      <a:pt x="13" y="23"/>
                      <a:pt x="13" y="1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" name="Freeform 179"/>
              <p:cNvSpPr>
                <a:spLocks/>
              </p:cNvSpPr>
              <p:nvPr/>
            </p:nvSpPr>
            <p:spPr bwMode="auto">
              <a:xfrm>
                <a:off x="3304978" y="2236725"/>
                <a:ext cx="30598" cy="45897"/>
              </a:xfrm>
              <a:custGeom>
                <a:avLst/>
                <a:gdLst>
                  <a:gd name="T0" fmla="*/ 14 w 18"/>
                  <a:gd name="T1" fmla="*/ 27 h 27"/>
                  <a:gd name="T2" fmla="*/ 15 w 18"/>
                  <a:gd name="T3" fmla="*/ 11 h 27"/>
                  <a:gd name="T4" fmla="*/ 4 w 18"/>
                  <a:gd name="T5" fmla="*/ 0 h 27"/>
                  <a:gd name="T6" fmla="*/ 3 w 18"/>
                  <a:gd name="T7" fmla="*/ 16 h 27"/>
                  <a:gd name="T8" fmla="*/ 14 w 18"/>
                  <a:gd name="T9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27">
                    <a:moveTo>
                      <a:pt x="14" y="27"/>
                    </a:moveTo>
                    <a:cubicBezTo>
                      <a:pt x="14" y="27"/>
                      <a:pt x="18" y="19"/>
                      <a:pt x="15" y="11"/>
                    </a:cubicBezTo>
                    <a:cubicBezTo>
                      <a:pt x="12" y="4"/>
                      <a:pt x="4" y="0"/>
                      <a:pt x="4" y="0"/>
                    </a:cubicBezTo>
                    <a:cubicBezTo>
                      <a:pt x="4" y="0"/>
                      <a:pt x="0" y="8"/>
                      <a:pt x="3" y="16"/>
                    </a:cubicBezTo>
                    <a:cubicBezTo>
                      <a:pt x="6" y="23"/>
                      <a:pt x="14" y="27"/>
                      <a:pt x="14" y="2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" name="Freeform 180"/>
              <p:cNvSpPr>
                <a:spLocks/>
              </p:cNvSpPr>
              <p:nvPr/>
            </p:nvSpPr>
            <p:spPr bwMode="auto">
              <a:xfrm>
                <a:off x="3331404" y="2218645"/>
                <a:ext cx="34770" cy="37552"/>
              </a:xfrm>
              <a:custGeom>
                <a:avLst/>
                <a:gdLst>
                  <a:gd name="T0" fmla="*/ 0 w 20"/>
                  <a:gd name="T1" fmla="*/ 0 h 22"/>
                  <a:gd name="T2" fmla="*/ 5 w 20"/>
                  <a:gd name="T3" fmla="*/ 15 h 22"/>
                  <a:gd name="T4" fmla="*/ 20 w 20"/>
                  <a:gd name="T5" fmla="*/ 22 h 22"/>
                  <a:gd name="T6" fmla="*/ 15 w 20"/>
                  <a:gd name="T7" fmla="*/ 7 h 22"/>
                  <a:gd name="T8" fmla="*/ 0 w 20"/>
                  <a:gd name="T9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22">
                    <a:moveTo>
                      <a:pt x="0" y="0"/>
                    </a:moveTo>
                    <a:cubicBezTo>
                      <a:pt x="0" y="0"/>
                      <a:pt x="0" y="10"/>
                      <a:pt x="5" y="15"/>
                    </a:cubicBezTo>
                    <a:cubicBezTo>
                      <a:pt x="11" y="21"/>
                      <a:pt x="20" y="22"/>
                      <a:pt x="20" y="22"/>
                    </a:cubicBezTo>
                    <a:cubicBezTo>
                      <a:pt x="20" y="22"/>
                      <a:pt x="20" y="13"/>
                      <a:pt x="15" y="7"/>
                    </a:cubicBezTo>
                    <a:cubicBezTo>
                      <a:pt x="10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1" name="Freeform 181"/>
              <p:cNvSpPr>
                <a:spLocks/>
              </p:cNvSpPr>
              <p:nvPr/>
            </p:nvSpPr>
            <p:spPr bwMode="auto">
              <a:xfrm>
                <a:off x="3117221" y="1826439"/>
                <a:ext cx="34770" cy="34770"/>
              </a:xfrm>
              <a:custGeom>
                <a:avLst/>
                <a:gdLst>
                  <a:gd name="T0" fmla="*/ 20 w 21"/>
                  <a:gd name="T1" fmla="*/ 0 h 21"/>
                  <a:gd name="T2" fmla="*/ 6 w 21"/>
                  <a:gd name="T3" fmla="*/ 5 h 21"/>
                  <a:gd name="T4" fmla="*/ 0 w 21"/>
                  <a:gd name="T5" fmla="*/ 21 h 21"/>
                  <a:gd name="T6" fmla="*/ 15 w 21"/>
                  <a:gd name="T7" fmla="*/ 15 h 21"/>
                  <a:gd name="T8" fmla="*/ 20 w 21"/>
                  <a:gd name="T9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21">
                    <a:moveTo>
                      <a:pt x="20" y="0"/>
                    </a:moveTo>
                    <a:cubicBezTo>
                      <a:pt x="20" y="0"/>
                      <a:pt x="11" y="0"/>
                      <a:pt x="6" y="5"/>
                    </a:cubicBezTo>
                    <a:cubicBezTo>
                      <a:pt x="0" y="11"/>
                      <a:pt x="0" y="21"/>
                      <a:pt x="0" y="21"/>
                    </a:cubicBezTo>
                    <a:cubicBezTo>
                      <a:pt x="0" y="21"/>
                      <a:pt x="10" y="20"/>
                      <a:pt x="15" y="15"/>
                    </a:cubicBezTo>
                    <a:cubicBezTo>
                      <a:pt x="21" y="9"/>
                      <a:pt x="20" y="0"/>
                      <a:pt x="2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2" name="Freeform 182"/>
              <p:cNvSpPr>
                <a:spLocks/>
              </p:cNvSpPr>
              <p:nvPr/>
            </p:nvSpPr>
            <p:spPr bwMode="auto">
              <a:xfrm>
                <a:off x="3088013" y="1805577"/>
                <a:ext cx="29207" cy="47287"/>
              </a:xfrm>
              <a:custGeom>
                <a:avLst/>
                <a:gdLst>
                  <a:gd name="T0" fmla="*/ 15 w 17"/>
                  <a:gd name="T1" fmla="*/ 16 h 28"/>
                  <a:gd name="T2" fmla="*/ 13 w 17"/>
                  <a:gd name="T3" fmla="*/ 0 h 28"/>
                  <a:gd name="T4" fmla="*/ 2 w 17"/>
                  <a:gd name="T5" fmla="*/ 12 h 28"/>
                  <a:gd name="T6" fmla="*/ 4 w 17"/>
                  <a:gd name="T7" fmla="*/ 28 h 28"/>
                  <a:gd name="T8" fmla="*/ 15 w 17"/>
                  <a:gd name="T9" fmla="*/ 16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28">
                    <a:moveTo>
                      <a:pt x="15" y="16"/>
                    </a:moveTo>
                    <a:cubicBezTo>
                      <a:pt x="17" y="9"/>
                      <a:pt x="13" y="0"/>
                      <a:pt x="13" y="0"/>
                    </a:cubicBezTo>
                    <a:cubicBezTo>
                      <a:pt x="13" y="0"/>
                      <a:pt x="5" y="4"/>
                      <a:pt x="2" y="12"/>
                    </a:cubicBezTo>
                    <a:cubicBezTo>
                      <a:pt x="0" y="19"/>
                      <a:pt x="4" y="28"/>
                      <a:pt x="4" y="28"/>
                    </a:cubicBezTo>
                    <a:cubicBezTo>
                      <a:pt x="4" y="28"/>
                      <a:pt x="12" y="24"/>
                      <a:pt x="15" y="1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3" name="Freeform 183"/>
              <p:cNvSpPr>
                <a:spLocks/>
              </p:cNvSpPr>
              <p:nvPr/>
            </p:nvSpPr>
            <p:spPr bwMode="auto">
              <a:xfrm>
                <a:off x="3053244" y="1804186"/>
                <a:ext cx="23644" cy="48678"/>
              </a:xfrm>
              <a:custGeom>
                <a:avLst/>
                <a:gdLst>
                  <a:gd name="T0" fmla="*/ 7 w 14"/>
                  <a:gd name="T1" fmla="*/ 29 h 29"/>
                  <a:gd name="T2" fmla="*/ 13 w 14"/>
                  <a:gd name="T3" fmla="*/ 14 h 29"/>
                  <a:gd name="T4" fmla="*/ 6 w 14"/>
                  <a:gd name="T5" fmla="*/ 0 h 29"/>
                  <a:gd name="T6" fmla="*/ 0 w 14"/>
                  <a:gd name="T7" fmla="*/ 14 h 29"/>
                  <a:gd name="T8" fmla="*/ 7 w 14"/>
                  <a:gd name="T9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29">
                    <a:moveTo>
                      <a:pt x="7" y="29"/>
                    </a:moveTo>
                    <a:cubicBezTo>
                      <a:pt x="7" y="29"/>
                      <a:pt x="14" y="22"/>
                      <a:pt x="13" y="14"/>
                    </a:cubicBezTo>
                    <a:cubicBezTo>
                      <a:pt x="13" y="6"/>
                      <a:pt x="6" y="0"/>
                      <a:pt x="6" y="0"/>
                    </a:cubicBezTo>
                    <a:cubicBezTo>
                      <a:pt x="6" y="0"/>
                      <a:pt x="0" y="6"/>
                      <a:pt x="0" y="14"/>
                    </a:cubicBezTo>
                    <a:cubicBezTo>
                      <a:pt x="1" y="22"/>
                      <a:pt x="7" y="29"/>
                      <a:pt x="7" y="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4" name="Freeform 184"/>
              <p:cNvSpPr>
                <a:spLocks/>
              </p:cNvSpPr>
              <p:nvPr/>
            </p:nvSpPr>
            <p:spPr bwMode="auto">
              <a:xfrm>
                <a:off x="3165898" y="2786092"/>
                <a:ext cx="34770" cy="40334"/>
              </a:xfrm>
              <a:custGeom>
                <a:avLst/>
                <a:gdLst>
                  <a:gd name="T0" fmla="*/ 15 w 20"/>
                  <a:gd name="T1" fmla="*/ 16 h 24"/>
                  <a:gd name="T2" fmla="*/ 18 w 20"/>
                  <a:gd name="T3" fmla="*/ 0 h 24"/>
                  <a:gd name="T4" fmla="*/ 4 w 20"/>
                  <a:gd name="T5" fmla="*/ 9 h 24"/>
                  <a:gd name="T6" fmla="*/ 2 w 20"/>
                  <a:gd name="T7" fmla="*/ 24 h 24"/>
                  <a:gd name="T8" fmla="*/ 15 w 20"/>
                  <a:gd name="T9" fmla="*/ 16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24">
                    <a:moveTo>
                      <a:pt x="15" y="16"/>
                    </a:moveTo>
                    <a:cubicBezTo>
                      <a:pt x="20" y="9"/>
                      <a:pt x="18" y="0"/>
                      <a:pt x="18" y="0"/>
                    </a:cubicBezTo>
                    <a:cubicBezTo>
                      <a:pt x="18" y="0"/>
                      <a:pt x="9" y="2"/>
                      <a:pt x="4" y="9"/>
                    </a:cubicBezTo>
                    <a:cubicBezTo>
                      <a:pt x="0" y="15"/>
                      <a:pt x="2" y="24"/>
                      <a:pt x="2" y="24"/>
                    </a:cubicBezTo>
                    <a:cubicBezTo>
                      <a:pt x="2" y="24"/>
                      <a:pt x="11" y="23"/>
                      <a:pt x="15" y="1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5" name="Freeform 185"/>
              <p:cNvSpPr>
                <a:spLocks/>
              </p:cNvSpPr>
              <p:nvPr/>
            </p:nvSpPr>
            <p:spPr bwMode="auto">
              <a:xfrm>
                <a:off x="3135301" y="2773575"/>
                <a:ext cx="27816" cy="50069"/>
              </a:xfrm>
              <a:custGeom>
                <a:avLst/>
                <a:gdLst>
                  <a:gd name="T0" fmla="*/ 15 w 16"/>
                  <a:gd name="T1" fmla="*/ 16 h 29"/>
                  <a:gd name="T2" fmla="*/ 11 w 16"/>
                  <a:gd name="T3" fmla="*/ 0 h 29"/>
                  <a:gd name="T4" fmla="*/ 2 w 16"/>
                  <a:gd name="T5" fmla="*/ 14 h 29"/>
                  <a:gd name="T6" fmla="*/ 6 w 16"/>
                  <a:gd name="T7" fmla="*/ 29 h 29"/>
                  <a:gd name="T8" fmla="*/ 15 w 16"/>
                  <a:gd name="T9" fmla="*/ 16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29">
                    <a:moveTo>
                      <a:pt x="15" y="16"/>
                    </a:moveTo>
                    <a:cubicBezTo>
                      <a:pt x="16" y="8"/>
                      <a:pt x="11" y="0"/>
                      <a:pt x="11" y="0"/>
                    </a:cubicBezTo>
                    <a:cubicBezTo>
                      <a:pt x="11" y="0"/>
                      <a:pt x="3" y="6"/>
                      <a:pt x="2" y="14"/>
                    </a:cubicBezTo>
                    <a:cubicBezTo>
                      <a:pt x="0" y="21"/>
                      <a:pt x="6" y="29"/>
                      <a:pt x="6" y="29"/>
                    </a:cubicBezTo>
                    <a:cubicBezTo>
                      <a:pt x="6" y="29"/>
                      <a:pt x="13" y="24"/>
                      <a:pt x="15" y="1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" name="Freeform 186"/>
              <p:cNvSpPr>
                <a:spLocks/>
              </p:cNvSpPr>
              <p:nvPr/>
            </p:nvSpPr>
            <p:spPr bwMode="auto">
              <a:xfrm>
                <a:off x="3097749" y="2779138"/>
                <a:ext cx="29207" cy="50069"/>
              </a:xfrm>
              <a:custGeom>
                <a:avLst/>
                <a:gdLst>
                  <a:gd name="T0" fmla="*/ 11 w 17"/>
                  <a:gd name="T1" fmla="*/ 29 h 29"/>
                  <a:gd name="T2" fmla="*/ 15 w 17"/>
                  <a:gd name="T3" fmla="*/ 13 h 29"/>
                  <a:gd name="T4" fmla="*/ 6 w 17"/>
                  <a:gd name="T5" fmla="*/ 0 h 29"/>
                  <a:gd name="T6" fmla="*/ 2 w 17"/>
                  <a:gd name="T7" fmla="*/ 16 h 29"/>
                  <a:gd name="T8" fmla="*/ 11 w 17"/>
                  <a:gd name="T9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29">
                    <a:moveTo>
                      <a:pt x="11" y="29"/>
                    </a:moveTo>
                    <a:cubicBezTo>
                      <a:pt x="11" y="29"/>
                      <a:pt x="17" y="21"/>
                      <a:pt x="15" y="13"/>
                    </a:cubicBezTo>
                    <a:cubicBezTo>
                      <a:pt x="13" y="5"/>
                      <a:pt x="6" y="0"/>
                      <a:pt x="6" y="0"/>
                    </a:cubicBezTo>
                    <a:cubicBezTo>
                      <a:pt x="6" y="0"/>
                      <a:pt x="0" y="8"/>
                      <a:pt x="2" y="16"/>
                    </a:cubicBezTo>
                    <a:cubicBezTo>
                      <a:pt x="4" y="24"/>
                      <a:pt x="11" y="29"/>
                      <a:pt x="11" y="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" name="Freeform 187"/>
              <p:cNvSpPr>
                <a:spLocks/>
              </p:cNvSpPr>
              <p:nvPr/>
            </p:nvSpPr>
            <p:spPr bwMode="auto">
              <a:xfrm>
                <a:off x="5204813" y="2064266"/>
                <a:ext cx="43115" cy="33379"/>
              </a:xfrm>
              <a:custGeom>
                <a:avLst/>
                <a:gdLst>
                  <a:gd name="T0" fmla="*/ 9 w 25"/>
                  <a:gd name="T1" fmla="*/ 4 h 19"/>
                  <a:gd name="T2" fmla="*/ 0 w 25"/>
                  <a:gd name="T3" fmla="*/ 17 h 19"/>
                  <a:gd name="T4" fmla="*/ 16 w 25"/>
                  <a:gd name="T5" fmla="*/ 15 h 19"/>
                  <a:gd name="T6" fmla="*/ 25 w 25"/>
                  <a:gd name="T7" fmla="*/ 2 h 19"/>
                  <a:gd name="T8" fmla="*/ 9 w 25"/>
                  <a:gd name="T9" fmla="*/ 4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19">
                    <a:moveTo>
                      <a:pt x="9" y="4"/>
                    </a:moveTo>
                    <a:cubicBezTo>
                      <a:pt x="2" y="8"/>
                      <a:pt x="0" y="17"/>
                      <a:pt x="0" y="17"/>
                    </a:cubicBezTo>
                    <a:cubicBezTo>
                      <a:pt x="0" y="17"/>
                      <a:pt x="9" y="19"/>
                      <a:pt x="16" y="15"/>
                    </a:cubicBezTo>
                    <a:cubicBezTo>
                      <a:pt x="23" y="11"/>
                      <a:pt x="25" y="2"/>
                      <a:pt x="25" y="2"/>
                    </a:cubicBezTo>
                    <a:cubicBezTo>
                      <a:pt x="25" y="2"/>
                      <a:pt x="16" y="0"/>
                      <a:pt x="9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" name="Freeform 188"/>
              <p:cNvSpPr>
                <a:spLocks/>
              </p:cNvSpPr>
              <p:nvPr/>
            </p:nvSpPr>
            <p:spPr bwMode="auto">
              <a:xfrm>
                <a:off x="5236802" y="2082346"/>
                <a:ext cx="34770" cy="40334"/>
              </a:xfrm>
              <a:custGeom>
                <a:avLst/>
                <a:gdLst>
                  <a:gd name="T0" fmla="*/ 15 w 20"/>
                  <a:gd name="T1" fmla="*/ 16 h 24"/>
                  <a:gd name="T2" fmla="*/ 18 w 20"/>
                  <a:gd name="T3" fmla="*/ 0 h 24"/>
                  <a:gd name="T4" fmla="*/ 4 w 20"/>
                  <a:gd name="T5" fmla="*/ 8 h 24"/>
                  <a:gd name="T6" fmla="*/ 1 w 20"/>
                  <a:gd name="T7" fmla="*/ 24 h 24"/>
                  <a:gd name="T8" fmla="*/ 15 w 20"/>
                  <a:gd name="T9" fmla="*/ 16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24">
                    <a:moveTo>
                      <a:pt x="15" y="16"/>
                    </a:moveTo>
                    <a:cubicBezTo>
                      <a:pt x="20" y="9"/>
                      <a:pt x="18" y="0"/>
                      <a:pt x="18" y="0"/>
                    </a:cubicBezTo>
                    <a:cubicBezTo>
                      <a:pt x="18" y="0"/>
                      <a:pt x="9" y="2"/>
                      <a:pt x="4" y="8"/>
                    </a:cubicBezTo>
                    <a:cubicBezTo>
                      <a:pt x="0" y="15"/>
                      <a:pt x="1" y="24"/>
                      <a:pt x="1" y="24"/>
                    </a:cubicBezTo>
                    <a:cubicBezTo>
                      <a:pt x="1" y="24"/>
                      <a:pt x="10" y="22"/>
                      <a:pt x="15" y="1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" name="Freeform 189"/>
              <p:cNvSpPr>
                <a:spLocks/>
              </p:cNvSpPr>
              <p:nvPr/>
            </p:nvSpPr>
            <p:spPr bwMode="auto">
              <a:xfrm>
                <a:off x="5274353" y="2090691"/>
                <a:ext cx="29207" cy="47287"/>
              </a:xfrm>
              <a:custGeom>
                <a:avLst/>
                <a:gdLst>
                  <a:gd name="T0" fmla="*/ 2 w 17"/>
                  <a:gd name="T1" fmla="*/ 12 h 28"/>
                  <a:gd name="T2" fmla="*/ 5 w 17"/>
                  <a:gd name="T3" fmla="*/ 28 h 28"/>
                  <a:gd name="T4" fmla="*/ 15 w 17"/>
                  <a:gd name="T5" fmla="*/ 15 h 28"/>
                  <a:gd name="T6" fmla="*/ 12 w 17"/>
                  <a:gd name="T7" fmla="*/ 0 h 28"/>
                  <a:gd name="T8" fmla="*/ 2 w 17"/>
                  <a:gd name="T9" fmla="*/ 12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28">
                    <a:moveTo>
                      <a:pt x="2" y="12"/>
                    </a:moveTo>
                    <a:cubicBezTo>
                      <a:pt x="0" y="20"/>
                      <a:pt x="5" y="28"/>
                      <a:pt x="5" y="28"/>
                    </a:cubicBezTo>
                    <a:cubicBezTo>
                      <a:pt x="5" y="28"/>
                      <a:pt x="13" y="23"/>
                      <a:pt x="15" y="15"/>
                    </a:cubicBezTo>
                    <a:cubicBezTo>
                      <a:pt x="17" y="7"/>
                      <a:pt x="12" y="0"/>
                      <a:pt x="12" y="0"/>
                    </a:cubicBezTo>
                    <a:cubicBezTo>
                      <a:pt x="12" y="0"/>
                      <a:pt x="4" y="4"/>
                      <a:pt x="2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" name="Freeform 190"/>
              <p:cNvSpPr>
                <a:spLocks/>
              </p:cNvSpPr>
              <p:nvPr/>
            </p:nvSpPr>
            <p:spPr bwMode="auto">
              <a:xfrm>
                <a:off x="5845973" y="1777761"/>
                <a:ext cx="50069" cy="50069"/>
              </a:xfrm>
              <a:custGeom>
                <a:avLst/>
                <a:gdLst>
                  <a:gd name="T0" fmla="*/ 29 w 29"/>
                  <a:gd name="T1" fmla="*/ 29 h 29"/>
                  <a:gd name="T2" fmla="*/ 21 w 29"/>
                  <a:gd name="T3" fmla="*/ 8 h 29"/>
                  <a:gd name="T4" fmla="*/ 0 w 29"/>
                  <a:gd name="T5" fmla="*/ 0 h 29"/>
                  <a:gd name="T6" fmla="*/ 8 w 29"/>
                  <a:gd name="T7" fmla="*/ 21 h 29"/>
                  <a:gd name="T8" fmla="*/ 29 w 29"/>
                  <a:gd name="T9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29">
                    <a:moveTo>
                      <a:pt x="29" y="29"/>
                    </a:moveTo>
                    <a:cubicBezTo>
                      <a:pt x="29" y="29"/>
                      <a:pt x="29" y="16"/>
                      <a:pt x="21" y="8"/>
                    </a:cubicBezTo>
                    <a:cubicBezTo>
                      <a:pt x="13" y="0"/>
                      <a:pt x="0" y="0"/>
                      <a:pt x="0" y="0"/>
                    </a:cubicBezTo>
                    <a:cubicBezTo>
                      <a:pt x="0" y="0"/>
                      <a:pt x="0" y="13"/>
                      <a:pt x="8" y="21"/>
                    </a:cubicBezTo>
                    <a:cubicBezTo>
                      <a:pt x="16" y="29"/>
                      <a:pt x="29" y="29"/>
                      <a:pt x="29" y="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1" name="Freeform 191"/>
              <p:cNvSpPr>
                <a:spLocks/>
              </p:cNvSpPr>
              <p:nvPr/>
            </p:nvSpPr>
            <p:spPr bwMode="auto">
              <a:xfrm>
                <a:off x="5819547" y="1811140"/>
                <a:ext cx="44506" cy="63977"/>
              </a:xfrm>
              <a:custGeom>
                <a:avLst/>
                <a:gdLst>
                  <a:gd name="T0" fmla="*/ 5 w 26"/>
                  <a:gd name="T1" fmla="*/ 0 h 38"/>
                  <a:gd name="T2" fmla="*/ 4 w 26"/>
                  <a:gd name="T3" fmla="*/ 23 h 38"/>
                  <a:gd name="T4" fmla="*/ 21 w 26"/>
                  <a:gd name="T5" fmla="*/ 38 h 38"/>
                  <a:gd name="T6" fmla="*/ 21 w 26"/>
                  <a:gd name="T7" fmla="*/ 15 h 38"/>
                  <a:gd name="T8" fmla="*/ 5 w 26"/>
                  <a:gd name="T9" fmla="*/ 0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38">
                    <a:moveTo>
                      <a:pt x="5" y="0"/>
                    </a:moveTo>
                    <a:cubicBezTo>
                      <a:pt x="5" y="0"/>
                      <a:pt x="0" y="12"/>
                      <a:pt x="4" y="23"/>
                    </a:cubicBezTo>
                    <a:cubicBezTo>
                      <a:pt x="9" y="33"/>
                      <a:pt x="21" y="38"/>
                      <a:pt x="21" y="38"/>
                    </a:cubicBezTo>
                    <a:cubicBezTo>
                      <a:pt x="21" y="38"/>
                      <a:pt x="26" y="26"/>
                      <a:pt x="21" y="15"/>
                    </a:cubicBezTo>
                    <a:cubicBezTo>
                      <a:pt x="17" y="5"/>
                      <a:pt x="5" y="0"/>
                      <a:pt x="5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2" name="Freeform 192"/>
              <p:cNvSpPr>
                <a:spLocks/>
              </p:cNvSpPr>
              <p:nvPr/>
            </p:nvSpPr>
            <p:spPr bwMode="auto">
              <a:xfrm>
                <a:off x="5858490" y="1740209"/>
                <a:ext cx="45897" cy="33379"/>
              </a:xfrm>
              <a:custGeom>
                <a:avLst/>
                <a:gdLst>
                  <a:gd name="T0" fmla="*/ 11 w 27"/>
                  <a:gd name="T1" fmla="*/ 16 h 19"/>
                  <a:gd name="T2" fmla="*/ 27 w 27"/>
                  <a:gd name="T3" fmla="*/ 15 h 19"/>
                  <a:gd name="T4" fmla="*/ 16 w 27"/>
                  <a:gd name="T5" fmla="*/ 3 h 19"/>
                  <a:gd name="T6" fmla="*/ 0 w 27"/>
                  <a:gd name="T7" fmla="*/ 4 h 19"/>
                  <a:gd name="T8" fmla="*/ 11 w 27"/>
                  <a:gd name="T9" fmla="*/ 16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19">
                    <a:moveTo>
                      <a:pt x="11" y="16"/>
                    </a:moveTo>
                    <a:cubicBezTo>
                      <a:pt x="18" y="19"/>
                      <a:pt x="27" y="15"/>
                      <a:pt x="27" y="15"/>
                    </a:cubicBezTo>
                    <a:cubicBezTo>
                      <a:pt x="27" y="15"/>
                      <a:pt x="23" y="6"/>
                      <a:pt x="16" y="3"/>
                    </a:cubicBezTo>
                    <a:cubicBezTo>
                      <a:pt x="8" y="0"/>
                      <a:pt x="0" y="4"/>
                      <a:pt x="0" y="4"/>
                    </a:cubicBezTo>
                    <a:cubicBezTo>
                      <a:pt x="0" y="4"/>
                      <a:pt x="3" y="13"/>
                      <a:pt x="11" y="1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3" name="Freeform 193"/>
              <p:cNvSpPr>
                <a:spLocks/>
              </p:cNvSpPr>
              <p:nvPr/>
            </p:nvSpPr>
            <p:spPr bwMode="auto">
              <a:xfrm>
                <a:off x="5861271" y="1702658"/>
                <a:ext cx="62587" cy="29207"/>
              </a:xfrm>
              <a:custGeom>
                <a:avLst/>
                <a:gdLst>
                  <a:gd name="T0" fmla="*/ 36 w 36"/>
                  <a:gd name="T1" fmla="*/ 8 h 17"/>
                  <a:gd name="T2" fmla="*/ 18 w 36"/>
                  <a:gd name="T3" fmla="*/ 0 h 17"/>
                  <a:gd name="T4" fmla="*/ 0 w 36"/>
                  <a:gd name="T5" fmla="*/ 9 h 17"/>
                  <a:gd name="T6" fmla="*/ 18 w 36"/>
                  <a:gd name="T7" fmla="*/ 17 h 17"/>
                  <a:gd name="T8" fmla="*/ 36 w 36"/>
                  <a:gd name="T9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17">
                    <a:moveTo>
                      <a:pt x="36" y="8"/>
                    </a:moveTo>
                    <a:cubicBezTo>
                      <a:pt x="36" y="8"/>
                      <a:pt x="28" y="0"/>
                      <a:pt x="18" y="0"/>
                    </a:cubicBezTo>
                    <a:cubicBezTo>
                      <a:pt x="8" y="0"/>
                      <a:pt x="0" y="9"/>
                      <a:pt x="0" y="9"/>
                    </a:cubicBezTo>
                    <a:cubicBezTo>
                      <a:pt x="0" y="9"/>
                      <a:pt x="8" y="17"/>
                      <a:pt x="18" y="17"/>
                    </a:cubicBezTo>
                    <a:cubicBezTo>
                      <a:pt x="28" y="16"/>
                      <a:pt x="36" y="8"/>
                      <a:pt x="36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" name="Freeform 194"/>
              <p:cNvSpPr>
                <a:spLocks/>
              </p:cNvSpPr>
              <p:nvPr/>
            </p:nvSpPr>
            <p:spPr bwMode="auto">
              <a:xfrm>
                <a:off x="3783414" y="1526025"/>
                <a:ext cx="36161" cy="58414"/>
              </a:xfrm>
              <a:custGeom>
                <a:avLst/>
                <a:gdLst>
                  <a:gd name="T0" fmla="*/ 5 w 21"/>
                  <a:gd name="T1" fmla="*/ 0 h 34"/>
                  <a:gd name="T2" fmla="*/ 3 w 21"/>
                  <a:gd name="T3" fmla="*/ 20 h 34"/>
                  <a:gd name="T4" fmla="*/ 16 w 21"/>
                  <a:gd name="T5" fmla="*/ 34 h 34"/>
                  <a:gd name="T6" fmla="*/ 18 w 21"/>
                  <a:gd name="T7" fmla="*/ 15 h 34"/>
                  <a:gd name="T8" fmla="*/ 5 w 21"/>
                  <a:gd name="T9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34">
                    <a:moveTo>
                      <a:pt x="5" y="0"/>
                    </a:moveTo>
                    <a:cubicBezTo>
                      <a:pt x="5" y="0"/>
                      <a:pt x="0" y="10"/>
                      <a:pt x="3" y="20"/>
                    </a:cubicBezTo>
                    <a:cubicBezTo>
                      <a:pt x="6" y="29"/>
                      <a:pt x="16" y="34"/>
                      <a:pt x="16" y="34"/>
                    </a:cubicBezTo>
                    <a:cubicBezTo>
                      <a:pt x="16" y="34"/>
                      <a:pt x="21" y="24"/>
                      <a:pt x="18" y="15"/>
                    </a:cubicBezTo>
                    <a:cubicBezTo>
                      <a:pt x="15" y="5"/>
                      <a:pt x="5" y="0"/>
                      <a:pt x="5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" name="Freeform 195"/>
              <p:cNvSpPr>
                <a:spLocks/>
              </p:cNvSpPr>
              <p:nvPr/>
            </p:nvSpPr>
            <p:spPr bwMode="auto">
              <a:xfrm>
                <a:off x="3748644" y="1542715"/>
                <a:ext cx="27816" cy="61195"/>
              </a:xfrm>
              <a:custGeom>
                <a:avLst/>
                <a:gdLst>
                  <a:gd name="T0" fmla="*/ 0 w 17"/>
                  <a:gd name="T1" fmla="*/ 18 h 36"/>
                  <a:gd name="T2" fmla="*/ 7 w 17"/>
                  <a:gd name="T3" fmla="*/ 36 h 36"/>
                  <a:gd name="T4" fmla="*/ 16 w 17"/>
                  <a:gd name="T5" fmla="*/ 19 h 36"/>
                  <a:gd name="T6" fmla="*/ 10 w 17"/>
                  <a:gd name="T7" fmla="*/ 0 h 36"/>
                  <a:gd name="T8" fmla="*/ 0 w 17"/>
                  <a:gd name="T9" fmla="*/ 1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36">
                    <a:moveTo>
                      <a:pt x="0" y="18"/>
                    </a:moveTo>
                    <a:cubicBezTo>
                      <a:pt x="0" y="27"/>
                      <a:pt x="7" y="36"/>
                      <a:pt x="7" y="36"/>
                    </a:cubicBezTo>
                    <a:cubicBezTo>
                      <a:pt x="7" y="36"/>
                      <a:pt x="16" y="29"/>
                      <a:pt x="16" y="19"/>
                    </a:cubicBezTo>
                    <a:cubicBezTo>
                      <a:pt x="17" y="9"/>
                      <a:pt x="10" y="0"/>
                      <a:pt x="10" y="0"/>
                    </a:cubicBezTo>
                    <a:cubicBezTo>
                      <a:pt x="10" y="0"/>
                      <a:pt x="1" y="8"/>
                      <a:pt x="0" y="1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6" name="Freeform 196"/>
              <p:cNvSpPr>
                <a:spLocks/>
              </p:cNvSpPr>
              <p:nvPr/>
            </p:nvSpPr>
            <p:spPr bwMode="auto">
              <a:xfrm>
                <a:off x="3811230" y="1507945"/>
                <a:ext cx="30598" cy="30598"/>
              </a:xfrm>
              <a:custGeom>
                <a:avLst/>
                <a:gdLst>
                  <a:gd name="T0" fmla="*/ 18 w 18"/>
                  <a:gd name="T1" fmla="*/ 18 h 18"/>
                  <a:gd name="T2" fmla="*/ 13 w 18"/>
                  <a:gd name="T3" fmla="*/ 5 h 18"/>
                  <a:gd name="T4" fmla="*/ 1 w 18"/>
                  <a:gd name="T5" fmla="*/ 0 h 18"/>
                  <a:gd name="T6" fmla="*/ 5 w 18"/>
                  <a:gd name="T7" fmla="*/ 13 h 18"/>
                  <a:gd name="T8" fmla="*/ 18 w 18"/>
                  <a:gd name="T9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18">
                    <a:moveTo>
                      <a:pt x="18" y="18"/>
                    </a:moveTo>
                    <a:cubicBezTo>
                      <a:pt x="18" y="18"/>
                      <a:pt x="18" y="10"/>
                      <a:pt x="13" y="5"/>
                    </a:cubicBezTo>
                    <a:cubicBezTo>
                      <a:pt x="9" y="0"/>
                      <a:pt x="1" y="0"/>
                      <a:pt x="1" y="0"/>
                    </a:cubicBezTo>
                    <a:cubicBezTo>
                      <a:pt x="1" y="0"/>
                      <a:pt x="0" y="8"/>
                      <a:pt x="5" y="13"/>
                    </a:cubicBezTo>
                    <a:cubicBezTo>
                      <a:pt x="10" y="18"/>
                      <a:pt x="18" y="18"/>
                      <a:pt x="18" y="1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7" name="Freeform 197"/>
              <p:cNvSpPr>
                <a:spLocks/>
              </p:cNvSpPr>
              <p:nvPr/>
            </p:nvSpPr>
            <p:spPr bwMode="auto">
              <a:xfrm>
                <a:off x="3827920" y="1480129"/>
                <a:ext cx="48678" cy="33379"/>
              </a:xfrm>
              <a:custGeom>
                <a:avLst/>
                <a:gdLst>
                  <a:gd name="T0" fmla="*/ 11 w 28"/>
                  <a:gd name="T1" fmla="*/ 16 h 20"/>
                  <a:gd name="T2" fmla="*/ 28 w 28"/>
                  <a:gd name="T3" fmla="*/ 17 h 20"/>
                  <a:gd name="T4" fmla="*/ 17 w 28"/>
                  <a:gd name="T5" fmla="*/ 4 h 20"/>
                  <a:gd name="T6" fmla="*/ 0 w 28"/>
                  <a:gd name="T7" fmla="*/ 3 h 20"/>
                  <a:gd name="T8" fmla="*/ 11 w 28"/>
                  <a:gd name="T9" fmla="*/ 16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20">
                    <a:moveTo>
                      <a:pt x="11" y="16"/>
                    </a:moveTo>
                    <a:cubicBezTo>
                      <a:pt x="18" y="20"/>
                      <a:pt x="28" y="17"/>
                      <a:pt x="28" y="17"/>
                    </a:cubicBezTo>
                    <a:cubicBezTo>
                      <a:pt x="28" y="17"/>
                      <a:pt x="25" y="8"/>
                      <a:pt x="17" y="4"/>
                    </a:cubicBezTo>
                    <a:cubicBezTo>
                      <a:pt x="9" y="0"/>
                      <a:pt x="0" y="3"/>
                      <a:pt x="0" y="3"/>
                    </a:cubicBezTo>
                    <a:cubicBezTo>
                      <a:pt x="0" y="3"/>
                      <a:pt x="3" y="12"/>
                      <a:pt x="11" y="1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" name="Freeform 198"/>
              <p:cNvSpPr>
                <a:spLocks/>
              </p:cNvSpPr>
              <p:nvPr/>
            </p:nvSpPr>
            <p:spPr bwMode="auto">
              <a:xfrm>
                <a:off x="4776446" y="1274291"/>
                <a:ext cx="43115" cy="50069"/>
              </a:xfrm>
              <a:custGeom>
                <a:avLst/>
                <a:gdLst>
                  <a:gd name="T0" fmla="*/ 3 w 25"/>
                  <a:gd name="T1" fmla="*/ 30 h 30"/>
                  <a:gd name="T2" fmla="*/ 19 w 25"/>
                  <a:gd name="T3" fmla="*/ 20 h 30"/>
                  <a:gd name="T4" fmla="*/ 22 w 25"/>
                  <a:gd name="T5" fmla="*/ 0 h 30"/>
                  <a:gd name="T6" fmla="*/ 6 w 25"/>
                  <a:gd name="T7" fmla="*/ 11 h 30"/>
                  <a:gd name="T8" fmla="*/ 3 w 25"/>
                  <a:gd name="T9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30">
                    <a:moveTo>
                      <a:pt x="3" y="30"/>
                    </a:moveTo>
                    <a:cubicBezTo>
                      <a:pt x="3" y="30"/>
                      <a:pt x="14" y="28"/>
                      <a:pt x="19" y="20"/>
                    </a:cubicBezTo>
                    <a:cubicBezTo>
                      <a:pt x="25" y="12"/>
                      <a:pt x="22" y="0"/>
                      <a:pt x="22" y="0"/>
                    </a:cubicBezTo>
                    <a:cubicBezTo>
                      <a:pt x="22" y="0"/>
                      <a:pt x="11" y="3"/>
                      <a:pt x="6" y="11"/>
                    </a:cubicBezTo>
                    <a:cubicBezTo>
                      <a:pt x="0" y="19"/>
                      <a:pt x="3" y="30"/>
                      <a:pt x="3" y="3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" name="Freeform 199"/>
              <p:cNvSpPr>
                <a:spLocks/>
              </p:cNvSpPr>
              <p:nvPr/>
            </p:nvSpPr>
            <p:spPr bwMode="auto">
              <a:xfrm>
                <a:off x="4812607" y="1297934"/>
                <a:ext cx="50069" cy="41724"/>
              </a:xfrm>
              <a:custGeom>
                <a:avLst/>
                <a:gdLst>
                  <a:gd name="T0" fmla="*/ 19 w 29"/>
                  <a:gd name="T1" fmla="*/ 19 h 25"/>
                  <a:gd name="T2" fmla="*/ 29 w 29"/>
                  <a:gd name="T3" fmla="*/ 2 h 25"/>
                  <a:gd name="T4" fmla="*/ 10 w 29"/>
                  <a:gd name="T5" fmla="*/ 6 h 25"/>
                  <a:gd name="T6" fmla="*/ 0 w 29"/>
                  <a:gd name="T7" fmla="*/ 23 h 25"/>
                  <a:gd name="T8" fmla="*/ 19 w 29"/>
                  <a:gd name="T9" fmla="*/ 19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25">
                    <a:moveTo>
                      <a:pt x="19" y="19"/>
                    </a:moveTo>
                    <a:cubicBezTo>
                      <a:pt x="27" y="13"/>
                      <a:pt x="29" y="2"/>
                      <a:pt x="29" y="2"/>
                    </a:cubicBezTo>
                    <a:cubicBezTo>
                      <a:pt x="29" y="2"/>
                      <a:pt x="18" y="0"/>
                      <a:pt x="10" y="6"/>
                    </a:cubicBezTo>
                    <a:cubicBezTo>
                      <a:pt x="2" y="11"/>
                      <a:pt x="0" y="23"/>
                      <a:pt x="0" y="23"/>
                    </a:cubicBezTo>
                    <a:cubicBezTo>
                      <a:pt x="0" y="23"/>
                      <a:pt x="11" y="25"/>
                      <a:pt x="19" y="1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0" name="Freeform 200"/>
              <p:cNvSpPr>
                <a:spLocks/>
              </p:cNvSpPr>
              <p:nvPr/>
            </p:nvSpPr>
            <p:spPr bwMode="auto">
              <a:xfrm>
                <a:off x="4744458" y="1278463"/>
                <a:ext cx="23644" cy="43115"/>
              </a:xfrm>
              <a:custGeom>
                <a:avLst/>
                <a:gdLst>
                  <a:gd name="T0" fmla="*/ 1 w 14"/>
                  <a:gd name="T1" fmla="*/ 12 h 25"/>
                  <a:gd name="T2" fmla="*/ 5 w 14"/>
                  <a:gd name="T3" fmla="*/ 25 h 25"/>
                  <a:gd name="T4" fmla="*/ 13 w 14"/>
                  <a:gd name="T5" fmla="*/ 14 h 25"/>
                  <a:gd name="T6" fmla="*/ 9 w 14"/>
                  <a:gd name="T7" fmla="*/ 0 h 25"/>
                  <a:gd name="T8" fmla="*/ 1 w 14"/>
                  <a:gd name="T9" fmla="*/ 1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25">
                    <a:moveTo>
                      <a:pt x="1" y="12"/>
                    </a:moveTo>
                    <a:cubicBezTo>
                      <a:pt x="0" y="19"/>
                      <a:pt x="5" y="25"/>
                      <a:pt x="5" y="25"/>
                    </a:cubicBezTo>
                    <a:cubicBezTo>
                      <a:pt x="5" y="25"/>
                      <a:pt x="12" y="21"/>
                      <a:pt x="13" y="14"/>
                    </a:cubicBezTo>
                    <a:cubicBezTo>
                      <a:pt x="14" y="7"/>
                      <a:pt x="9" y="0"/>
                      <a:pt x="9" y="0"/>
                    </a:cubicBezTo>
                    <a:cubicBezTo>
                      <a:pt x="9" y="0"/>
                      <a:pt x="2" y="5"/>
                      <a:pt x="1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" name="Freeform 201"/>
              <p:cNvSpPr>
                <a:spLocks/>
              </p:cNvSpPr>
              <p:nvPr/>
            </p:nvSpPr>
            <p:spPr bwMode="auto">
              <a:xfrm>
                <a:off x="4705516" y="1271509"/>
                <a:ext cx="30598" cy="51460"/>
              </a:xfrm>
              <a:custGeom>
                <a:avLst/>
                <a:gdLst>
                  <a:gd name="T0" fmla="*/ 6 w 18"/>
                  <a:gd name="T1" fmla="*/ 0 h 30"/>
                  <a:gd name="T2" fmla="*/ 2 w 18"/>
                  <a:gd name="T3" fmla="*/ 17 h 30"/>
                  <a:gd name="T4" fmla="*/ 13 w 18"/>
                  <a:gd name="T5" fmla="*/ 30 h 30"/>
                  <a:gd name="T6" fmla="*/ 16 w 18"/>
                  <a:gd name="T7" fmla="*/ 13 h 30"/>
                  <a:gd name="T8" fmla="*/ 6 w 18"/>
                  <a:gd name="T9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30">
                    <a:moveTo>
                      <a:pt x="6" y="0"/>
                    </a:moveTo>
                    <a:cubicBezTo>
                      <a:pt x="6" y="0"/>
                      <a:pt x="0" y="8"/>
                      <a:pt x="2" y="17"/>
                    </a:cubicBezTo>
                    <a:cubicBezTo>
                      <a:pt x="4" y="25"/>
                      <a:pt x="13" y="30"/>
                      <a:pt x="13" y="30"/>
                    </a:cubicBezTo>
                    <a:cubicBezTo>
                      <a:pt x="13" y="30"/>
                      <a:pt x="18" y="22"/>
                      <a:pt x="16" y="13"/>
                    </a:cubicBezTo>
                    <a:cubicBezTo>
                      <a:pt x="14" y="5"/>
                      <a:pt x="6" y="0"/>
                      <a:pt x="6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" name="Freeform 202"/>
              <p:cNvSpPr>
                <a:spLocks/>
              </p:cNvSpPr>
              <p:nvPr/>
            </p:nvSpPr>
            <p:spPr bwMode="auto">
              <a:xfrm>
                <a:off x="4171448" y="1360520"/>
                <a:ext cx="41724" cy="43115"/>
              </a:xfrm>
              <a:custGeom>
                <a:avLst/>
                <a:gdLst>
                  <a:gd name="T0" fmla="*/ 18 w 25"/>
                  <a:gd name="T1" fmla="*/ 18 h 25"/>
                  <a:gd name="T2" fmla="*/ 25 w 25"/>
                  <a:gd name="T3" fmla="*/ 0 h 25"/>
                  <a:gd name="T4" fmla="*/ 7 w 25"/>
                  <a:gd name="T5" fmla="*/ 7 h 25"/>
                  <a:gd name="T6" fmla="*/ 0 w 25"/>
                  <a:gd name="T7" fmla="*/ 25 h 25"/>
                  <a:gd name="T8" fmla="*/ 18 w 25"/>
                  <a:gd name="T9" fmla="*/ 18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25">
                    <a:moveTo>
                      <a:pt x="18" y="18"/>
                    </a:moveTo>
                    <a:cubicBezTo>
                      <a:pt x="25" y="12"/>
                      <a:pt x="25" y="0"/>
                      <a:pt x="25" y="0"/>
                    </a:cubicBezTo>
                    <a:cubicBezTo>
                      <a:pt x="25" y="0"/>
                      <a:pt x="14" y="0"/>
                      <a:pt x="7" y="7"/>
                    </a:cubicBezTo>
                    <a:cubicBezTo>
                      <a:pt x="0" y="13"/>
                      <a:pt x="0" y="25"/>
                      <a:pt x="0" y="25"/>
                    </a:cubicBezTo>
                    <a:cubicBezTo>
                      <a:pt x="0" y="25"/>
                      <a:pt x="11" y="25"/>
                      <a:pt x="18" y="1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3" name="Freeform 203"/>
              <p:cNvSpPr>
                <a:spLocks/>
              </p:cNvSpPr>
              <p:nvPr/>
            </p:nvSpPr>
            <p:spPr bwMode="auto">
              <a:xfrm>
                <a:off x="4197873" y="1389727"/>
                <a:ext cx="57023" cy="38942"/>
              </a:xfrm>
              <a:custGeom>
                <a:avLst/>
                <a:gdLst>
                  <a:gd name="T0" fmla="*/ 0 w 33"/>
                  <a:gd name="T1" fmla="*/ 18 h 23"/>
                  <a:gd name="T2" fmla="*/ 19 w 33"/>
                  <a:gd name="T3" fmla="*/ 19 h 23"/>
                  <a:gd name="T4" fmla="*/ 33 w 33"/>
                  <a:gd name="T5" fmla="*/ 5 h 23"/>
                  <a:gd name="T6" fmla="*/ 13 w 33"/>
                  <a:gd name="T7" fmla="*/ 4 h 23"/>
                  <a:gd name="T8" fmla="*/ 0 w 33"/>
                  <a:gd name="T9" fmla="*/ 18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3">
                    <a:moveTo>
                      <a:pt x="0" y="18"/>
                    </a:moveTo>
                    <a:cubicBezTo>
                      <a:pt x="0" y="18"/>
                      <a:pt x="10" y="23"/>
                      <a:pt x="19" y="19"/>
                    </a:cubicBezTo>
                    <a:cubicBezTo>
                      <a:pt x="28" y="15"/>
                      <a:pt x="33" y="5"/>
                      <a:pt x="33" y="5"/>
                    </a:cubicBezTo>
                    <a:cubicBezTo>
                      <a:pt x="33" y="5"/>
                      <a:pt x="22" y="0"/>
                      <a:pt x="13" y="4"/>
                    </a:cubicBezTo>
                    <a:cubicBezTo>
                      <a:pt x="4" y="8"/>
                      <a:pt x="0" y="18"/>
                      <a:pt x="0" y="1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4" name="Freeform 204"/>
              <p:cNvSpPr>
                <a:spLocks/>
              </p:cNvSpPr>
              <p:nvPr/>
            </p:nvSpPr>
            <p:spPr bwMode="auto">
              <a:xfrm>
                <a:off x="4138069" y="1353566"/>
                <a:ext cx="27816" cy="38942"/>
              </a:xfrm>
              <a:custGeom>
                <a:avLst/>
                <a:gdLst>
                  <a:gd name="T0" fmla="*/ 13 w 16"/>
                  <a:gd name="T1" fmla="*/ 14 h 23"/>
                  <a:gd name="T2" fmla="*/ 12 w 16"/>
                  <a:gd name="T3" fmla="*/ 0 h 23"/>
                  <a:gd name="T4" fmla="*/ 2 w 16"/>
                  <a:gd name="T5" fmla="*/ 9 h 23"/>
                  <a:gd name="T6" fmla="*/ 3 w 16"/>
                  <a:gd name="T7" fmla="*/ 23 h 23"/>
                  <a:gd name="T8" fmla="*/ 13 w 16"/>
                  <a:gd name="T9" fmla="*/ 14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23">
                    <a:moveTo>
                      <a:pt x="13" y="14"/>
                    </a:moveTo>
                    <a:cubicBezTo>
                      <a:pt x="16" y="7"/>
                      <a:pt x="12" y="0"/>
                      <a:pt x="12" y="0"/>
                    </a:cubicBezTo>
                    <a:cubicBezTo>
                      <a:pt x="12" y="0"/>
                      <a:pt x="5" y="3"/>
                      <a:pt x="2" y="9"/>
                    </a:cubicBezTo>
                    <a:cubicBezTo>
                      <a:pt x="0" y="16"/>
                      <a:pt x="3" y="23"/>
                      <a:pt x="3" y="23"/>
                    </a:cubicBezTo>
                    <a:cubicBezTo>
                      <a:pt x="3" y="23"/>
                      <a:pt x="10" y="20"/>
                      <a:pt x="13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5" name="Oval 206"/>
              <p:cNvSpPr>
                <a:spLocks noChangeArrowheads="1"/>
              </p:cNvSpPr>
              <p:nvPr/>
            </p:nvSpPr>
            <p:spPr bwMode="auto">
              <a:xfrm>
                <a:off x="4106080" y="1335485"/>
                <a:ext cx="23644" cy="5285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6" name="Freeform 207"/>
              <p:cNvSpPr>
                <a:spLocks/>
              </p:cNvSpPr>
              <p:nvPr/>
            </p:nvSpPr>
            <p:spPr bwMode="auto">
              <a:xfrm>
                <a:off x="3421806" y="2655356"/>
                <a:ext cx="33379" cy="43115"/>
              </a:xfrm>
              <a:custGeom>
                <a:avLst/>
                <a:gdLst>
                  <a:gd name="T0" fmla="*/ 16 w 19"/>
                  <a:gd name="T1" fmla="*/ 16 h 26"/>
                  <a:gd name="T2" fmla="*/ 15 w 19"/>
                  <a:gd name="T3" fmla="*/ 0 h 26"/>
                  <a:gd name="T4" fmla="*/ 3 w 19"/>
                  <a:gd name="T5" fmla="*/ 11 h 26"/>
                  <a:gd name="T6" fmla="*/ 4 w 19"/>
                  <a:gd name="T7" fmla="*/ 26 h 26"/>
                  <a:gd name="T8" fmla="*/ 16 w 19"/>
                  <a:gd name="T9" fmla="*/ 1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26">
                    <a:moveTo>
                      <a:pt x="16" y="16"/>
                    </a:moveTo>
                    <a:cubicBezTo>
                      <a:pt x="19" y="8"/>
                      <a:pt x="15" y="0"/>
                      <a:pt x="15" y="0"/>
                    </a:cubicBezTo>
                    <a:cubicBezTo>
                      <a:pt x="15" y="0"/>
                      <a:pt x="6" y="3"/>
                      <a:pt x="3" y="11"/>
                    </a:cubicBezTo>
                    <a:cubicBezTo>
                      <a:pt x="0" y="18"/>
                      <a:pt x="4" y="26"/>
                      <a:pt x="4" y="26"/>
                    </a:cubicBezTo>
                    <a:cubicBezTo>
                      <a:pt x="4" y="26"/>
                      <a:pt x="13" y="23"/>
                      <a:pt x="16" y="1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7" name="Freeform 208"/>
              <p:cNvSpPr>
                <a:spLocks/>
              </p:cNvSpPr>
              <p:nvPr/>
            </p:nvSpPr>
            <p:spPr bwMode="auto">
              <a:xfrm>
                <a:off x="3460748" y="2652575"/>
                <a:ext cx="25034" cy="50069"/>
              </a:xfrm>
              <a:custGeom>
                <a:avLst/>
                <a:gdLst>
                  <a:gd name="T0" fmla="*/ 13 w 14"/>
                  <a:gd name="T1" fmla="*/ 14 h 29"/>
                  <a:gd name="T2" fmla="*/ 6 w 14"/>
                  <a:gd name="T3" fmla="*/ 0 h 29"/>
                  <a:gd name="T4" fmla="*/ 0 w 14"/>
                  <a:gd name="T5" fmla="*/ 15 h 29"/>
                  <a:gd name="T6" fmla="*/ 7 w 14"/>
                  <a:gd name="T7" fmla="*/ 29 h 29"/>
                  <a:gd name="T8" fmla="*/ 13 w 14"/>
                  <a:gd name="T9" fmla="*/ 14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29">
                    <a:moveTo>
                      <a:pt x="13" y="14"/>
                    </a:moveTo>
                    <a:cubicBezTo>
                      <a:pt x="13" y="6"/>
                      <a:pt x="6" y="0"/>
                      <a:pt x="6" y="0"/>
                    </a:cubicBezTo>
                    <a:cubicBezTo>
                      <a:pt x="6" y="0"/>
                      <a:pt x="0" y="7"/>
                      <a:pt x="0" y="15"/>
                    </a:cubicBezTo>
                    <a:cubicBezTo>
                      <a:pt x="1" y="23"/>
                      <a:pt x="7" y="29"/>
                      <a:pt x="7" y="29"/>
                    </a:cubicBezTo>
                    <a:cubicBezTo>
                      <a:pt x="7" y="29"/>
                      <a:pt x="14" y="22"/>
                      <a:pt x="13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8" name="Freeform 209"/>
              <p:cNvSpPr>
                <a:spLocks/>
              </p:cNvSpPr>
              <p:nvPr/>
            </p:nvSpPr>
            <p:spPr bwMode="auto">
              <a:xfrm>
                <a:off x="3492736" y="2642839"/>
                <a:ext cx="31989" cy="44506"/>
              </a:xfrm>
              <a:custGeom>
                <a:avLst/>
                <a:gdLst>
                  <a:gd name="T0" fmla="*/ 15 w 19"/>
                  <a:gd name="T1" fmla="*/ 26 h 26"/>
                  <a:gd name="T2" fmla="*/ 15 w 19"/>
                  <a:gd name="T3" fmla="*/ 11 h 26"/>
                  <a:gd name="T4" fmla="*/ 4 w 19"/>
                  <a:gd name="T5" fmla="*/ 0 h 26"/>
                  <a:gd name="T6" fmla="*/ 3 w 19"/>
                  <a:gd name="T7" fmla="*/ 16 h 26"/>
                  <a:gd name="T8" fmla="*/ 15 w 19"/>
                  <a:gd name="T9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26">
                    <a:moveTo>
                      <a:pt x="15" y="26"/>
                    </a:moveTo>
                    <a:cubicBezTo>
                      <a:pt x="15" y="26"/>
                      <a:pt x="19" y="18"/>
                      <a:pt x="15" y="11"/>
                    </a:cubicBezTo>
                    <a:cubicBezTo>
                      <a:pt x="12" y="3"/>
                      <a:pt x="4" y="0"/>
                      <a:pt x="4" y="0"/>
                    </a:cubicBezTo>
                    <a:cubicBezTo>
                      <a:pt x="4" y="0"/>
                      <a:pt x="0" y="8"/>
                      <a:pt x="3" y="16"/>
                    </a:cubicBezTo>
                    <a:cubicBezTo>
                      <a:pt x="7" y="23"/>
                      <a:pt x="15" y="26"/>
                      <a:pt x="15" y="2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9" name="Freeform 210"/>
              <p:cNvSpPr>
                <a:spLocks/>
              </p:cNvSpPr>
              <p:nvPr/>
            </p:nvSpPr>
            <p:spPr bwMode="auto">
              <a:xfrm>
                <a:off x="5994788" y="2131024"/>
                <a:ext cx="47287" cy="50069"/>
              </a:xfrm>
              <a:custGeom>
                <a:avLst/>
                <a:gdLst>
                  <a:gd name="T0" fmla="*/ 21 w 28"/>
                  <a:gd name="T1" fmla="*/ 21 h 29"/>
                  <a:gd name="T2" fmla="*/ 27 w 28"/>
                  <a:gd name="T3" fmla="*/ 0 h 29"/>
                  <a:gd name="T4" fmla="*/ 7 w 28"/>
                  <a:gd name="T5" fmla="*/ 9 h 29"/>
                  <a:gd name="T6" fmla="*/ 1 w 28"/>
                  <a:gd name="T7" fmla="*/ 29 h 29"/>
                  <a:gd name="T8" fmla="*/ 21 w 28"/>
                  <a:gd name="T9" fmla="*/ 21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29">
                    <a:moveTo>
                      <a:pt x="21" y="21"/>
                    </a:moveTo>
                    <a:cubicBezTo>
                      <a:pt x="28" y="13"/>
                      <a:pt x="27" y="0"/>
                      <a:pt x="27" y="0"/>
                    </a:cubicBezTo>
                    <a:cubicBezTo>
                      <a:pt x="27" y="0"/>
                      <a:pt x="15" y="1"/>
                      <a:pt x="7" y="9"/>
                    </a:cubicBezTo>
                    <a:cubicBezTo>
                      <a:pt x="0" y="17"/>
                      <a:pt x="1" y="29"/>
                      <a:pt x="1" y="29"/>
                    </a:cubicBezTo>
                    <a:cubicBezTo>
                      <a:pt x="1" y="29"/>
                      <a:pt x="13" y="29"/>
                      <a:pt x="21" y="2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0" name="Freeform 211"/>
              <p:cNvSpPr>
                <a:spLocks/>
              </p:cNvSpPr>
              <p:nvPr/>
            </p:nvSpPr>
            <p:spPr bwMode="auto">
              <a:xfrm>
                <a:off x="5940547" y="2131024"/>
                <a:ext cx="30598" cy="66758"/>
              </a:xfrm>
              <a:custGeom>
                <a:avLst/>
                <a:gdLst>
                  <a:gd name="T0" fmla="*/ 8 w 18"/>
                  <a:gd name="T1" fmla="*/ 39 h 39"/>
                  <a:gd name="T2" fmla="*/ 18 w 18"/>
                  <a:gd name="T3" fmla="*/ 20 h 39"/>
                  <a:gd name="T4" fmla="*/ 10 w 18"/>
                  <a:gd name="T5" fmla="*/ 0 h 39"/>
                  <a:gd name="T6" fmla="*/ 0 w 18"/>
                  <a:gd name="T7" fmla="*/ 19 h 39"/>
                  <a:gd name="T8" fmla="*/ 8 w 18"/>
                  <a:gd name="T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39">
                    <a:moveTo>
                      <a:pt x="8" y="39"/>
                    </a:moveTo>
                    <a:cubicBezTo>
                      <a:pt x="8" y="39"/>
                      <a:pt x="18" y="31"/>
                      <a:pt x="18" y="20"/>
                    </a:cubicBezTo>
                    <a:cubicBezTo>
                      <a:pt x="18" y="9"/>
                      <a:pt x="10" y="0"/>
                      <a:pt x="10" y="0"/>
                    </a:cubicBezTo>
                    <a:cubicBezTo>
                      <a:pt x="10" y="0"/>
                      <a:pt x="0" y="8"/>
                      <a:pt x="0" y="19"/>
                    </a:cubicBezTo>
                    <a:cubicBezTo>
                      <a:pt x="0" y="30"/>
                      <a:pt x="8" y="39"/>
                      <a:pt x="8" y="3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1" name="Freeform 212"/>
              <p:cNvSpPr>
                <a:spLocks/>
              </p:cNvSpPr>
              <p:nvPr/>
            </p:nvSpPr>
            <p:spPr bwMode="auto">
              <a:xfrm>
                <a:off x="6199236" y="2188047"/>
                <a:ext cx="48678" cy="47287"/>
              </a:xfrm>
              <a:custGeom>
                <a:avLst/>
                <a:gdLst>
                  <a:gd name="T0" fmla="*/ 21 w 28"/>
                  <a:gd name="T1" fmla="*/ 20 h 28"/>
                  <a:gd name="T2" fmla="*/ 28 w 28"/>
                  <a:gd name="T3" fmla="*/ 0 h 28"/>
                  <a:gd name="T4" fmla="*/ 8 w 28"/>
                  <a:gd name="T5" fmla="*/ 8 h 28"/>
                  <a:gd name="T6" fmla="*/ 0 w 28"/>
                  <a:gd name="T7" fmla="*/ 28 h 28"/>
                  <a:gd name="T8" fmla="*/ 21 w 28"/>
                  <a:gd name="T9" fmla="*/ 2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28">
                    <a:moveTo>
                      <a:pt x="21" y="20"/>
                    </a:moveTo>
                    <a:cubicBezTo>
                      <a:pt x="28" y="12"/>
                      <a:pt x="28" y="0"/>
                      <a:pt x="28" y="0"/>
                    </a:cubicBezTo>
                    <a:cubicBezTo>
                      <a:pt x="28" y="0"/>
                      <a:pt x="15" y="0"/>
                      <a:pt x="8" y="8"/>
                    </a:cubicBezTo>
                    <a:cubicBezTo>
                      <a:pt x="0" y="16"/>
                      <a:pt x="0" y="28"/>
                      <a:pt x="0" y="28"/>
                    </a:cubicBezTo>
                    <a:cubicBezTo>
                      <a:pt x="0" y="28"/>
                      <a:pt x="13" y="28"/>
                      <a:pt x="21" y="2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2" name="Freeform 213"/>
              <p:cNvSpPr>
                <a:spLocks/>
              </p:cNvSpPr>
              <p:nvPr/>
            </p:nvSpPr>
            <p:spPr bwMode="auto">
              <a:xfrm>
                <a:off x="6236788" y="2215863"/>
                <a:ext cx="66758" cy="36161"/>
              </a:xfrm>
              <a:custGeom>
                <a:avLst/>
                <a:gdLst>
                  <a:gd name="T0" fmla="*/ 0 w 39"/>
                  <a:gd name="T1" fmla="*/ 14 h 21"/>
                  <a:gd name="T2" fmla="*/ 21 w 39"/>
                  <a:gd name="T3" fmla="*/ 20 h 21"/>
                  <a:gd name="T4" fmla="*/ 39 w 39"/>
                  <a:gd name="T5" fmla="*/ 8 h 21"/>
                  <a:gd name="T6" fmla="*/ 18 w 39"/>
                  <a:gd name="T7" fmla="*/ 2 h 21"/>
                  <a:gd name="T8" fmla="*/ 0 w 39"/>
                  <a:gd name="T9" fmla="*/ 14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21">
                    <a:moveTo>
                      <a:pt x="0" y="14"/>
                    </a:moveTo>
                    <a:cubicBezTo>
                      <a:pt x="0" y="14"/>
                      <a:pt x="10" y="21"/>
                      <a:pt x="21" y="20"/>
                    </a:cubicBezTo>
                    <a:cubicBezTo>
                      <a:pt x="32" y="18"/>
                      <a:pt x="39" y="8"/>
                      <a:pt x="39" y="8"/>
                    </a:cubicBezTo>
                    <a:cubicBezTo>
                      <a:pt x="39" y="8"/>
                      <a:pt x="29" y="0"/>
                      <a:pt x="18" y="2"/>
                    </a:cubicBezTo>
                    <a:cubicBezTo>
                      <a:pt x="8" y="4"/>
                      <a:pt x="0" y="14"/>
                      <a:pt x="0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3" name="Freeform 214"/>
              <p:cNvSpPr>
                <a:spLocks/>
              </p:cNvSpPr>
              <p:nvPr/>
            </p:nvSpPr>
            <p:spPr bwMode="auto">
              <a:xfrm>
                <a:off x="6220098" y="2250633"/>
                <a:ext cx="54242" cy="47287"/>
              </a:xfrm>
              <a:custGeom>
                <a:avLst/>
                <a:gdLst>
                  <a:gd name="T0" fmla="*/ 32 w 32"/>
                  <a:gd name="T1" fmla="*/ 25 h 28"/>
                  <a:gd name="T2" fmla="*/ 21 w 32"/>
                  <a:gd name="T3" fmla="*/ 7 h 28"/>
                  <a:gd name="T4" fmla="*/ 0 w 32"/>
                  <a:gd name="T5" fmla="*/ 3 h 28"/>
                  <a:gd name="T6" fmla="*/ 11 w 32"/>
                  <a:gd name="T7" fmla="*/ 21 h 28"/>
                  <a:gd name="T8" fmla="*/ 32 w 32"/>
                  <a:gd name="T9" fmla="*/ 25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8">
                    <a:moveTo>
                      <a:pt x="32" y="25"/>
                    </a:moveTo>
                    <a:cubicBezTo>
                      <a:pt x="32" y="25"/>
                      <a:pt x="30" y="13"/>
                      <a:pt x="21" y="7"/>
                    </a:cubicBezTo>
                    <a:cubicBezTo>
                      <a:pt x="12" y="0"/>
                      <a:pt x="0" y="3"/>
                      <a:pt x="0" y="3"/>
                    </a:cubicBezTo>
                    <a:cubicBezTo>
                      <a:pt x="0" y="3"/>
                      <a:pt x="2" y="15"/>
                      <a:pt x="11" y="21"/>
                    </a:cubicBezTo>
                    <a:cubicBezTo>
                      <a:pt x="20" y="28"/>
                      <a:pt x="32" y="25"/>
                      <a:pt x="32" y="2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" name="Freeform 215"/>
              <p:cNvSpPr>
                <a:spLocks/>
              </p:cNvSpPr>
              <p:nvPr/>
            </p:nvSpPr>
            <p:spPr bwMode="auto">
              <a:xfrm>
                <a:off x="6157512" y="2267322"/>
                <a:ext cx="55632" cy="45897"/>
              </a:xfrm>
              <a:custGeom>
                <a:avLst/>
                <a:gdLst>
                  <a:gd name="T0" fmla="*/ 11 w 33"/>
                  <a:gd name="T1" fmla="*/ 21 h 27"/>
                  <a:gd name="T2" fmla="*/ 33 w 33"/>
                  <a:gd name="T3" fmla="*/ 24 h 27"/>
                  <a:gd name="T4" fmla="*/ 21 w 33"/>
                  <a:gd name="T5" fmla="*/ 6 h 27"/>
                  <a:gd name="T6" fmla="*/ 0 w 33"/>
                  <a:gd name="T7" fmla="*/ 2 h 27"/>
                  <a:gd name="T8" fmla="*/ 11 w 33"/>
                  <a:gd name="T9" fmla="*/ 21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7">
                    <a:moveTo>
                      <a:pt x="11" y="21"/>
                    </a:moveTo>
                    <a:cubicBezTo>
                      <a:pt x="20" y="27"/>
                      <a:pt x="33" y="24"/>
                      <a:pt x="33" y="24"/>
                    </a:cubicBezTo>
                    <a:cubicBezTo>
                      <a:pt x="33" y="24"/>
                      <a:pt x="30" y="12"/>
                      <a:pt x="21" y="6"/>
                    </a:cubicBezTo>
                    <a:cubicBezTo>
                      <a:pt x="12" y="0"/>
                      <a:pt x="0" y="2"/>
                      <a:pt x="0" y="2"/>
                    </a:cubicBezTo>
                    <a:cubicBezTo>
                      <a:pt x="0" y="2"/>
                      <a:pt x="2" y="15"/>
                      <a:pt x="11" y="2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5" name="Freeform 216"/>
              <p:cNvSpPr>
                <a:spLocks/>
              </p:cNvSpPr>
              <p:nvPr/>
            </p:nvSpPr>
            <p:spPr bwMode="auto">
              <a:xfrm>
                <a:off x="6100489" y="2313219"/>
                <a:ext cx="57023" cy="45897"/>
              </a:xfrm>
              <a:custGeom>
                <a:avLst/>
                <a:gdLst>
                  <a:gd name="T0" fmla="*/ 22 w 33"/>
                  <a:gd name="T1" fmla="*/ 6 h 27"/>
                  <a:gd name="T2" fmla="*/ 0 w 33"/>
                  <a:gd name="T3" fmla="*/ 3 h 27"/>
                  <a:gd name="T4" fmla="*/ 12 w 33"/>
                  <a:gd name="T5" fmla="*/ 21 h 27"/>
                  <a:gd name="T6" fmla="*/ 33 w 33"/>
                  <a:gd name="T7" fmla="*/ 25 h 27"/>
                  <a:gd name="T8" fmla="*/ 22 w 33"/>
                  <a:gd name="T9" fmla="*/ 6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7">
                    <a:moveTo>
                      <a:pt x="22" y="6"/>
                    </a:moveTo>
                    <a:cubicBezTo>
                      <a:pt x="13" y="0"/>
                      <a:pt x="0" y="3"/>
                      <a:pt x="0" y="3"/>
                    </a:cubicBezTo>
                    <a:cubicBezTo>
                      <a:pt x="0" y="3"/>
                      <a:pt x="3" y="15"/>
                      <a:pt x="12" y="21"/>
                    </a:cubicBezTo>
                    <a:cubicBezTo>
                      <a:pt x="21" y="27"/>
                      <a:pt x="33" y="25"/>
                      <a:pt x="33" y="25"/>
                    </a:cubicBezTo>
                    <a:cubicBezTo>
                      <a:pt x="33" y="25"/>
                      <a:pt x="31" y="13"/>
                      <a:pt x="22" y="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6" name="Freeform 217"/>
              <p:cNvSpPr>
                <a:spLocks/>
              </p:cNvSpPr>
              <p:nvPr/>
            </p:nvSpPr>
            <p:spPr bwMode="auto">
              <a:xfrm>
                <a:off x="5431513" y="2016978"/>
                <a:ext cx="37552" cy="29207"/>
              </a:xfrm>
              <a:custGeom>
                <a:avLst/>
                <a:gdLst>
                  <a:gd name="T0" fmla="*/ 8 w 22"/>
                  <a:gd name="T1" fmla="*/ 13 h 17"/>
                  <a:gd name="T2" fmla="*/ 22 w 22"/>
                  <a:gd name="T3" fmla="*/ 16 h 17"/>
                  <a:gd name="T4" fmla="*/ 14 w 22"/>
                  <a:gd name="T5" fmla="*/ 4 h 17"/>
                  <a:gd name="T6" fmla="*/ 0 w 22"/>
                  <a:gd name="T7" fmla="*/ 1 h 17"/>
                  <a:gd name="T8" fmla="*/ 8 w 22"/>
                  <a:gd name="T9" fmla="*/ 13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17">
                    <a:moveTo>
                      <a:pt x="8" y="13"/>
                    </a:moveTo>
                    <a:cubicBezTo>
                      <a:pt x="14" y="17"/>
                      <a:pt x="22" y="16"/>
                      <a:pt x="22" y="16"/>
                    </a:cubicBezTo>
                    <a:cubicBezTo>
                      <a:pt x="22" y="16"/>
                      <a:pt x="20" y="8"/>
                      <a:pt x="14" y="4"/>
                    </a:cubicBezTo>
                    <a:cubicBezTo>
                      <a:pt x="8" y="0"/>
                      <a:pt x="0" y="1"/>
                      <a:pt x="0" y="1"/>
                    </a:cubicBezTo>
                    <a:cubicBezTo>
                      <a:pt x="0" y="1"/>
                      <a:pt x="2" y="9"/>
                      <a:pt x="8" y="1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7" name="Freeform 218"/>
              <p:cNvSpPr>
                <a:spLocks/>
              </p:cNvSpPr>
              <p:nvPr/>
            </p:nvSpPr>
            <p:spPr bwMode="auto">
              <a:xfrm>
                <a:off x="5431513" y="1991943"/>
                <a:ext cx="34770" cy="23644"/>
              </a:xfrm>
              <a:custGeom>
                <a:avLst/>
                <a:gdLst>
                  <a:gd name="T0" fmla="*/ 12 w 20"/>
                  <a:gd name="T1" fmla="*/ 12 h 14"/>
                  <a:gd name="T2" fmla="*/ 20 w 20"/>
                  <a:gd name="T3" fmla="*/ 2 h 14"/>
                  <a:gd name="T4" fmla="*/ 8 w 20"/>
                  <a:gd name="T5" fmla="*/ 2 h 14"/>
                  <a:gd name="T6" fmla="*/ 0 w 20"/>
                  <a:gd name="T7" fmla="*/ 12 h 14"/>
                  <a:gd name="T8" fmla="*/ 12 w 20"/>
                  <a:gd name="T9" fmla="*/ 12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14">
                    <a:moveTo>
                      <a:pt x="12" y="12"/>
                    </a:moveTo>
                    <a:cubicBezTo>
                      <a:pt x="18" y="9"/>
                      <a:pt x="20" y="2"/>
                      <a:pt x="20" y="2"/>
                    </a:cubicBezTo>
                    <a:cubicBezTo>
                      <a:pt x="20" y="2"/>
                      <a:pt x="13" y="0"/>
                      <a:pt x="8" y="2"/>
                    </a:cubicBezTo>
                    <a:cubicBezTo>
                      <a:pt x="2" y="5"/>
                      <a:pt x="0" y="12"/>
                      <a:pt x="0" y="12"/>
                    </a:cubicBezTo>
                    <a:cubicBezTo>
                      <a:pt x="0" y="12"/>
                      <a:pt x="6" y="14"/>
                      <a:pt x="12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8" name="Freeform 219"/>
              <p:cNvSpPr>
                <a:spLocks/>
              </p:cNvSpPr>
              <p:nvPr/>
            </p:nvSpPr>
            <p:spPr bwMode="auto">
              <a:xfrm>
                <a:off x="5227066" y="1633117"/>
                <a:ext cx="41724" cy="27816"/>
              </a:xfrm>
              <a:custGeom>
                <a:avLst/>
                <a:gdLst>
                  <a:gd name="T0" fmla="*/ 14 w 24"/>
                  <a:gd name="T1" fmla="*/ 14 h 16"/>
                  <a:gd name="T2" fmla="*/ 24 w 24"/>
                  <a:gd name="T3" fmla="*/ 4 h 16"/>
                  <a:gd name="T4" fmla="*/ 10 w 24"/>
                  <a:gd name="T5" fmla="*/ 3 h 16"/>
                  <a:gd name="T6" fmla="*/ 0 w 24"/>
                  <a:gd name="T7" fmla="*/ 13 h 16"/>
                  <a:gd name="T8" fmla="*/ 14 w 24"/>
                  <a:gd name="T9" fmla="*/ 14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16">
                    <a:moveTo>
                      <a:pt x="14" y="14"/>
                    </a:moveTo>
                    <a:cubicBezTo>
                      <a:pt x="21" y="11"/>
                      <a:pt x="24" y="4"/>
                      <a:pt x="24" y="4"/>
                    </a:cubicBezTo>
                    <a:cubicBezTo>
                      <a:pt x="24" y="4"/>
                      <a:pt x="17" y="0"/>
                      <a:pt x="10" y="3"/>
                    </a:cubicBezTo>
                    <a:cubicBezTo>
                      <a:pt x="3" y="5"/>
                      <a:pt x="0" y="13"/>
                      <a:pt x="0" y="13"/>
                    </a:cubicBezTo>
                    <a:cubicBezTo>
                      <a:pt x="0" y="13"/>
                      <a:pt x="7" y="16"/>
                      <a:pt x="14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9" name="Freeform 220"/>
              <p:cNvSpPr>
                <a:spLocks/>
              </p:cNvSpPr>
              <p:nvPr/>
            </p:nvSpPr>
            <p:spPr bwMode="auto">
              <a:xfrm>
                <a:off x="5213158" y="1613645"/>
                <a:ext cx="20862" cy="38942"/>
              </a:xfrm>
              <a:custGeom>
                <a:avLst/>
                <a:gdLst>
                  <a:gd name="T0" fmla="*/ 11 w 12"/>
                  <a:gd name="T1" fmla="*/ 13 h 23"/>
                  <a:gd name="T2" fmla="*/ 8 w 12"/>
                  <a:gd name="T3" fmla="*/ 0 h 23"/>
                  <a:gd name="T4" fmla="*/ 1 w 12"/>
                  <a:gd name="T5" fmla="*/ 10 h 23"/>
                  <a:gd name="T6" fmla="*/ 4 w 12"/>
                  <a:gd name="T7" fmla="*/ 23 h 23"/>
                  <a:gd name="T8" fmla="*/ 11 w 12"/>
                  <a:gd name="T9" fmla="*/ 1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23">
                    <a:moveTo>
                      <a:pt x="11" y="13"/>
                    </a:moveTo>
                    <a:cubicBezTo>
                      <a:pt x="12" y="6"/>
                      <a:pt x="8" y="0"/>
                      <a:pt x="8" y="0"/>
                    </a:cubicBezTo>
                    <a:cubicBezTo>
                      <a:pt x="8" y="0"/>
                      <a:pt x="2" y="4"/>
                      <a:pt x="1" y="10"/>
                    </a:cubicBezTo>
                    <a:cubicBezTo>
                      <a:pt x="0" y="17"/>
                      <a:pt x="4" y="23"/>
                      <a:pt x="4" y="23"/>
                    </a:cubicBezTo>
                    <a:cubicBezTo>
                      <a:pt x="4" y="23"/>
                      <a:pt x="10" y="19"/>
                      <a:pt x="11" y="1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0" name="Freeform 221"/>
              <p:cNvSpPr>
                <a:spLocks/>
              </p:cNvSpPr>
              <p:nvPr/>
            </p:nvSpPr>
            <p:spPr bwMode="auto">
              <a:xfrm>
                <a:off x="4503849" y="1834783"/>
                <a:ext cx="20862" cy="37552"/>
              </a:xfrm>
              <a:custGeom>
                <a:avLst/>
                <a:gdLst>
                  <a:gd name="T0" fmla="*/ 1 w 12"/>
                  <a:gd name="T1" fmla="*/ 10 h 22"/>
                  <a:gd name="T2" fmla="*/ 4 w 12"/>
                  <a:gd name="T3" fmla="*/ 22 h 22"/>
                  <a:gd name="T4" fmla="*/ 11 w 12"/>
                  <a:gd name="T5" fmla="*/ 12 h 22"/>
                  <a:gd name="T6" fmla="*/ 8 w 12"/>
                  <a:gd name="T7" fmla="*/ 0 h 22"/>
                  <a:gd name="T8" fmla="*/ 1 w 12"/>
                  <a:gd name="T9" fmla="*/ 1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22">
                    <a:moveTo>
                      <a:pt x="1" y="10"/>
                    </a:moveTo>
                    <a:cubicBezTo>
                      <a:pt x="0" y="16"/>
                      <a:pt x="4" y="22"/>
                      <a:pt x="4" y="22"/>
                    </a:cubicBezTo>
                    <a:cubicBezTo>
                      <a:pt x="4" y="22"/>
                      <a:pt x="10" y="18"/>
                      <a:pt x="11" y="12"/>
                    </a:cubicBezTo>
                    <a:cubicBezTo>
                      <a:pt x="12" y="6"/>
                      <a:pt x="8" y="0"/>
                      <a:pt x="8" y="0"/>
                    </a:cubicBezTo>
                    <a:cubicBezTo>
                      <a:pt x="8" y="0"/>
                      <a:pt x="2" y="4"/>
                      <a:pt x="1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" name="Freeform 222"/>
              <p:cNvSpPr>
                <a:spLocks/>
              </p:cNvSpPr>
              <p:nvPr/>
            </p:nvSpPr>
            <p:spPr bwMode="auto">
              <a:xfrm>
                <a:off x="4674917" y="2075392"/>
                <a:ext cx="41724" cy="26426"/>
              </a:xfrm>
              <a:custGeom>
                <a:avLst/>
                <a:gdLst>
                  <a:gd name="T0" fmla="*/ 15 w 25"/>
                  <a:gd name="T1" fmla="*/ 14 h 16"/>
                  <a:gd name="T2" fmla="*/ 25 w 25"/>
                  <a:gd name="T3" fmla="*/ 4 h 16"/>
                  <a:gd name="T4" fmla="*/ 10 w 25"/>
                  <a:gd name="T5" fmla="*/ 3 h 16"/>
                  <a:gd name="T6" fmla="*/ 0 w 25"/>
                  <a:gd name="T7" fmla="*/ 13 h 16"/>
                  <a:gd name="T8" fmla="*/ 15 w 25"/>
                  <a:gd name="T9" fmla="*/ 14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16">
                    <a:moveTo>
                      <a:pt x="15" y="14"/>
                    </a:moveTo>
                    <a:cubicBezTo>
                      <a:pt x="21" y="11"/>
                      <a:pt x="25" y="4"/>
                      <a:pt x="25" y="4"/>
                    </a:cubicBezTo>
                    <a:cubicBezTo>
                      <a:pt x="25" y="4"/>
                      <a:pt x="17" y="0"/>
                      <a:pt x="10" y="3"/>
                    </a:cubicBezTo>
                    <a:cubicBezTo>
                      <a:pt x="4" y="5"/>
                      <a:pt x="0" y="13"/>
                      <a:pt x="0" y="13"/>
                    </a:cubicBezTo>
                    <a:cubicBezTo>
                      <a:pt x="0" y="13"/>
                      <a:pt x="8" y="16"/>
                      <a:pt x="15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" name="Freeform 223"/>
              <p:cNvSpPr>
                <a:spLocks/>
              </p:cNvSpPr>
              <p:nvPr/>
            </p:nvSpPr>
            <p:spPr bwMode="auto">
              <a:xfrm>
                <a:off x="4661009" y="2054530"/>
                <a:ext cx="22253" cy="37552"/>
              </a:xfrm>
              <a:custGeom>
                <a:avLst/>
                <a:gdLst>
                  <a:gd name="T0" fmla="*/ 9 w 13"/>
                  <a:gd name="T1" fmla="*/ 0 h 22"/>
                  <a:gd name="T2" fmla="*/ 1 w 13"/>
                  <a:gd name="T3" fmla="*/ 10 h 22"/>
                  <a:gd name="T4" fmla="*/ 4 w 13"/>
                  <a:gd name="T5" fmla="*/ 22 h 22"/>
                  <a:gd name="T6" fmla="*/ 11 w 13"/>
                  <a:gd name="T7" fmla="*/ 12 h 22"/>
                  <a:gd name="T8" fmla="*/ 9 w 13"/>
                  <a:gd name="T9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22">
                    <a:moveTo>
                      <a:pt x="9" y="0"/>
                    </a:moveTo>
                    <a:cubicBezTo>
                      <a:pt x="9" y="0"/>
                      <a:pt x="3" y="4"/>
                      <a:pt x="1" y="10"/>
                    </a:cubicBezTo>
                    <a:cubicBezTo>
                      <a:pt x="0" y="16"/>
                      <a:pt x="4" y="22"/>
                      <a:pt x="4" y="22"/>
                    </a:cubicBezTo>
                    <a:cubicBezTo>
                      <a:pt x="4" y="22"/>
                      <a:pt x="10" y="19"/>
                      <a:pt x="11" y="12"/>
                    </a:cubicBezTo>
                    <a:cubicBezTo>
                      <a:pt x="13" y="6"/>
                      <a:pt x="9" y="0"/>
                      <a:pt x="9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" name="Freeform 224"/>
              <p:cNvSpPr>
                <a:spLocks/>
              </p:cNvSpPr>
              <p:nvPr/>
            </p:nvSpPr>
            <p:spPr bwMode="auto">
              <a:xfrm>
                <a:off x="3955873" y="1556623"/>
                <a:ext cx="31989" cy="54242"/>
              </a:xfrm>
              <a:custGeom>
                <a:avLst/>
                <a:gdLst>
                  <a:gd name="T0" fmla="*/ 17 w 19"/>
                  <a:gd name="T1" fmla="*/ 18 h 32"/>
                  <a:gd name="T2" fmla="*/ 14 w 19"/>
                  <a:gd name="T3" fmla="*/ 0 h 32"/>
                  <a:gd name="T4" fmla="*/ 2 w 19"/>
                  <a:gd name="T5" fmla="*/ 14 h 32"/>
                  <a:gd name="T6" fmla="*/ 5 w 19"/>
                  <a:gd name="T7" fmla="*/ 32 h 32"/>
                  <a:gd name="T8" fmla="*/ 17 w 19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32">
                    <a:moveTo>
                      <a:pt x="17" y="18"/>
                    </a:moveTo>
                    <a:cubicBezTo>
                      <a:pt x="19" y="9"/>
                      <a:pt x="14" y="0"/>
                      <a:pt x="14" y="0"/>
                    </a:cubicBezTo>
                    <a:cubicBezTo>
                      <a:pt x="14" y="0"/>
                      <a:pt x="4" y="5"/>
                      <a:pt x="2" y="14"/>
                    </a:cubicBezTo>
                    <a:cubicBezTo>
                      <a:pt x="0" y="23"/>
                      <a:pt x="5" y="32"/>
                      <a:pt x="5" y="32"/>
                    </a:cubicBezTo>
                    <a:cubicBezTo>
                      <a:pt x="5" y="32"/>
                      <a:pt x="14" y="27"/>
                      <a:pt x="17" y="1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" name="Freeform 225"/>
              <p:cNvSpPr>
                <a:spLocks/>
              </p:cNvSpPr>
              <p:nvPr/>
            </p:nvSpPr>
            <p:spPr bwMode="auto">
              <a:xfrm>
                <a:off x="3922494" y="1580266"/>
                <a:ext cx="33379" cy="36161"/>
              </a:xfrm>
              <a:custGeom>
                <a:avLst/>
                <a:gdLst>
                  <a:gd name="T0" fmla="*/ 15 w 20"/>
                  <a:gd name="T1" fmla="*/ 6 h 21"/>
                  <a:gd name="T2" fmla="*/ 0 w 20"/>
                  <a:gd name="T3" fmla="*/ 0 h 21"/>
                  <a:gd name="T4" fmla="*/ 5 w 20"/>
                  <a:gd name="T5" fmla="*/ 15 h 21"/>
                  <a:gd name="T6" fmla="*/ 20 w 20"/>
                  <a:gd name="T7" fmla="*/ 21 h 21"/>
                  <a:gd name="T8" fmla="*/ 15 w 20"/>
                  <a:gd name="T9" fmla="*/ 6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21">
                    <a:moveTo>
                      <a:pt x="15" y="6"/>
                    </a:moveTo>
                    <a:cubicBezTo>
                      <a:pt x="9" y="0"/>
                      <a:pt x="0" y="0"/>
                      <a:pt x="0" y="0"/>
                    </a:cubicBezTo>
                    <a:cubicBezTo>
                      <a:pt x="0" y="0"/>
                      <a:pt x="0" y="9"/>
                      <a:pt x="5" y="15"/>
                    </a:cubicBezTo>
                    <a:cubicBezTo>
                      <a:pt x="11" y="20"/>
                      <a:pt x="20" y="21"/>
                      <a:pt x="20" y="21"/>
                    </a:cubicBezTo>
                    <a:cubicBezTo>
                      <a:pt x="20" y="21"/>
                      <a:pt x="20" y="11"/>
                      <a:pt x="15" y="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" name="Freeform 226"/>
              <p:cNvSpPr>
                <a:spLocks/>
              </p:cNvSpPr>
              <p:nvPr/>
            </p:nvSpPr>
            <p:spPr bwMode="auto">
              <a:xfrm>
                <a:off x="4474642" y="1103222"/>
                <a:ext cx="58414" cy="43115"/>
              </a:xfrm>
              <a:custGeom>
                <a:avLst/>
                <a:gdLst>
                  <a:gd name="T0" fmla="*/ 0 w 34"/>
                  <a:gd name="T1" fmla="*/ 21 h 25"/>
                  <a:gd name="T2" fmla="*/ 21 w 34"/>
                  <a:gd name="T3" fmla="*/ 20 h 25"/>
                  <a:gd name="T4" fmla="*/ 34 w 34"/>
                  <a:gd name="T5" fmla="*/ 4 h 25"/>
                  <a:gd name="T6" fmla="*/ 13 w 34"/>
                  <a:gd name="T7" fmla="*/ 5 h 25"/>
                  <a:gd name="T8" fmla="*/ 0 w 34"/>
                  <a:gd name="T9" fmla="*/ 21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5">
                    <a:moveTo>
                      <a:pt x="0" y="21"/>
                    </a:moveTo>
                    <a:cubicBezTo>
                      <a:pt x="0" y="21"/>
                      <a:pt x="12" y="25"/>
                      <a:pt x="21" y="20"/>
                    </a:cubicBezTo>
                    <a:cubicBezTo>
                      <a:pt x="30" y="15"/>
                      <a:pt x="34" y="4"/>
                      <a:pt x="34" y="4"/>
                    </a:cubicBezTo>
                    <a:cubicBezTo>
                      <a:pt x="34" y="4"/>
                      <a:pt x="23" y="0"/>
                      <a:pt x="13" y="5"/>
                    </a:cubicBezTo>
                    <a:cubicBezTo>
                      <a:pt x="4" y="9"/>
                      <a:pt x="0" y="21"/>
                      <a:pt x="0" y="2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6" name="Freeform 227"/>
              <p:cNvSpPr>
                <a:spLocks/>
              </p:cNvSpPr>
              <p:nvPr/>
            </p:nvSpPr>
            <p:spPr bwMode="auto">
              <a:xfrm>
                <a:off x="4449608" y="1068451"/>
                <a:ext cx="44506" cy="50069"/>
              </a:xfrm>
              <a:custGeom>
                <a:avLst/>
                <a:gdLst>
                  <a:gd name="T0" fmla="*/ 19 w 26"/>
                  <a:gd name="T1" fmla="*/ 20 h 29"/>
                  <a:gd name="T2" fmla="*/ 25 w 26"/>
                  <a:gd name="T3" fmla="*/ 0 h 29"/>
                  <a:gd name="T4" fmla="*/ 6 w 26"/>
                  <a:gd name="T5" fmla="*/ 9 h 29"/>
                  <a:gd name="T6" fmla="*/ 1 w 26"/>
                  <a:gd name="T7" fmla="*/ 29 h 29"/>
                  <a:gd name="T8" fmla="*/ 19 w 26"/>
                  <a:gd name="T9" fmla="*/ 2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29">
                    <a:moveTo>
                      <a:pt x="19" y="20"/>
                    </a:moveTo>
                    <a:cubicBezTo>
                      <a:pt x="26" y="12"/>
                      <a:pt x="25" y="0"/>
                      <a:pt x="25" y="0"/>
                    </a:cubicBezTo>
                    <a:cubicBezTo>
                      <a:pt x="25" y="0"/>
                      <a:pt x="13" y="1"/>
                      <a:pt x="6" y="9"/>
                    </a:cubicBezTo>
                    <a:cubicBezTo>
                      <a:pt x="0" y="17"/>
                      <a:pt x="1" y="29"/>
                      <a:pt x="1" y="29"/>
                    </a:cubicBezTo>
                    <a:cubicBezTo>
                      <a:pt x="1" y="29"/>
                      <a:pt x="13" y="28"/>
                      <a:pt x="19" y="2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7" name="Freeform 228"/>
              <p:cNvSpPr>
                <a:spLocks/>
              </p:cNvSpPr>
              <p:nvPr/>
            </p:nvSpPr>
            <p:spPr bwMode="auto">
              <a:xfrm>
                <a:off x="4406493" y="1044808"/>
                <a:ext cx="38942" cy="61195"/>
              </a:xfrm>
              <a:custGeom>
                <a:avLst/>
                <a:gdLst>
                  <a:gd name="T0" fmla="*/ 20 w 23"/>
                  <a:gd name="T1" fmla="*/ 21 h 36"/>
                  <a:gd name="T2" fmla="*/ 17 w 23"/>
                  <a:gd name="T3" fmla="*/ 0 h 36"/>
                  <a:gd name="T4" fmla="*/ 4 w 23"/>
                  <a:gd name="T5" fmla="*/ 15 h 36"/>
                  <a:gd name="T6" fmla="*/ 6 w 23"/>
                  <a:gd name="T7" fmla="*/ 36 h 36"/>
                  <a:gd name="T8" fmla="*/ 20 w 23"/>
                  <a:gd name="T9" fmla="*/ 21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36">
                    <a:moveTo>
                      <a:pt x="20" y="21"/>
                    </a:moveTo>
                    <a:cubicBezTo>
                      <a:pt x="23" y="11"/>
                      <a:pt x="17" y="0"/>
                      <a:pt x="17" y="0"/>
                    </a:cubicBezTo>
                    <a:cubicBezTo>
                      <a:pt x="17" y="0"/>
                      <a:pt x="7" y="5"/>
                      <a:pt x="4" y="15"/>
                    </a:cubicBezTo>
                    <a:cubicBezTo>
                      <a:pt x="0" y="25"/>
                      <a:pt x="6" y="36"/>
                      <a:pt x="6" y="36"/>
                    </a:cubicBezTo>
                    <a:cubicBezTo>
                      <a:pt x="6" y="36"/>
                      <a:pt x="17" y="30"/>
                      <a:pt x="20" y="2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8" name="Freeform 229"/>
              <p:cNvSpPr>
                <a:spLocks/>
              </p:cNvSpPr>
              <p:nvPr/>
            </p:nvSpPr>
            <p:spPr bwMode="auto">
              <a:xfrm>
                <a:off x="4324435" y="1053153"/>
                <a:ext cx="65368" cy="55632"/>
              </a:xfrm>
              <a:custGeom>
                <a:avLst/>
                <a:gdLst>
                  <a:gd name="T0" fmla="*/ 13 w 38"/>
                  <a:gd name="T1" fmla="*/ 25 h 32"/>
                  <a:gd name="T2" fmla="*/ 38 w 38"/>
                  <a:gd name="T3" fmla="*/ 29 h 32"/>
                  <a:gd name="T4" fmla="*/ 25 w 38"/>
                  <a:gd name="T5" fmla="*/ 7 h 32"/>
                  <a:gd name="T6" fmla="*/ 0 w 38"/>
                  <a:gd name="T7" fmla="*/ 3 h 32"/>
                  <a:gd name="T8" fmla="*/ 13 w 38"/>
                  <a:gd name="T9" fmla="*/ 25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32">
                    <a:moveTo>
                      <a:pt x="13" y="25"/>
                    </a:moveTo>
                    <a:cubicBezTo>
                      <a:pt x="24" y="32"/>
                      <a:pt x="38" y="29"/>
                      <a:pt x="38" y="29"/>
                    </a:cubicBezTo>
                    <a:cubicBezTo>
                      <a:pt x="38" y="29"/>
                      <a:pt x="36" y="15"/>
                      <a:pt x="25" y="7"/>
                    </a:cubicBezTo>
                    <a:cubicBezTo>
                      <a:pt x="14" y="0"/>
                      <a:pt x="0" y="3"/>
                      <a:pt x="0" y="3"/>
                    </a:cubicBezTo>
                    <a:cubicBezTo>
                      <a:pt x="0" y="3"/>
                      <a:pt x="2" y="18"/>
                      <a:pt x="13" y="2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9" name="Freeform 230"/>
              <p:cNvSpPr>
                <a:spLocks/>
              </p:cNvSpPr>
              <p:nvPr/>
            </p:nvSpPr>
            <p:spPr bwMode="auto">
              <a:xfrm>
                <a:off x="4345298" y="1128256"/>
                <a:ext cx="45897" cy="34770"/>
              </a:xfrm>
              <a:custGeom>
                <a:avLst/>
                <a:gdLst>
                  <a:gd name="T0" fmla="*/ 11 w 27"/>
                  <a:gd name="T1" fmla="*/ 4 h 20"/>
                  <a:gd name="T2" fmla="*/ 0 w 27"/>
                  <a:gd name="T3" fmla="*/ 16 h 20"/>
                  <a:gd name="T4" fmla="*/ 17 w 27"/>
                  <a:gd name="T5" fmla="*/ 16 h 20"/>
                  <a:gd name="T6" fmla="*/ 27 w 27"/>
                  <a:gd name="T7" fmla="*/ 3 h 20"/>
                  <a:gd name="T8" fmla="*/ 11 w 27"/>
                  <a:gd name="T9" fmla="*/ 4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20">
                    <a:moveTo>
                      <a:pt x="11" y="4"/>
                    </a:moveTo>
                    <a:cubicBezTo>
                      <a:pt x="3" y="7"/>
                      <a:pt x="0" y="16"/>
                      <a:pt x="0" y="16"/>
                    </a:cubicBezTo>
                    <a:cubicBezTo>
                      <a:pt x="0" y="16"/>
                      <a:pt x="9" y="20"/>
                      <a:pt x="17" y="16"/>
                    </a:cubicBezTo>
                    <a:cubicBezTo>
                      <a:pt x="24" y="12"/>
                      <a:pt x="27" y="3"/>
                      <a:pt x="27" y="3"/>
                    </a:cubicBezTo>
                    <a:cubicBezTo>
                      <a:pt x="27" y="3"/>
                      <a:pt x="18" y="0"/>
                      <a:pt x="11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" name="Freeform 231"/>
              <p:cNvSpPr>
                <a:spLocks/>
              </p:cNvSpPr>
              <p:nvPr/>
            </p:nvSpPr>
            <p:spPr bwMode="auto">
              <a:xfrm>
                <a:off x="5886306" y="2079564"/>
                <a:ext cx="27816" cy="47287"/>
              </a:xfrm>
              <a:custGeom>
                <a:avLst/>
                <a:gdLst>
                  <a:gd name="T0" fmla="*/ 4 w 17"/>
                  <a:gd name="T1" fmla="*/ 0 h 27"/>
                  <a:gd name="T2" fmla="*/ 2 w 17"/>
                  <a:gd name="T3" fmla="*/ 15 h 27"/>
                  <a:gd name="T4" fmla="*/ 13 w 17"/>
                  <a:gd name="T5" fmla="*/ 27 h 27"/>
                  <a:gd name="T6" fmla="*/ 14 w 17"/>
                  <a:gd name="T7" fmla="*/ 12 h 27"/>
                  <a:gd name="T8" fmla="*/ 4 w 17"/>
                  <a:gd name="T9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27">
                    <a:moveTo>
                      <a:pt x="4" y="0"/>
                    </a:moveTo>
                    <a:cubicBezTo>
                      <a:pt x="4" y="0"/>
                      <a:pt x="0" y="8"/>
                      <a:pt x="2" y="15"/>
                    </a:cubicBezTo>
                    <a:cubicBezTo>
                      <a:pt x="5" y="23"/>
                      <a:pt x="13" y="27"/>
                      <a:pt x="13" y="27"/>
                    </a:cubicBezTo>
                    <a:cubicBezTo>
                      <a:pt x="13" y="27"/>
                      <a:pt x="17" y="19"/>
                      <a:pt x="14" y="12"/>
                    </a:cubicBezTo>
                    <a:cubicBezTo>
                      <a:pt x="12" y="4"/>
                      <a:pt x="4" y="0"/>
                      <a:pt x="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" name="Freeform 232"/>
              <p:cNvSpPr>
                <a:spLocks/>
              </p:cNvSpPr>
              <p:nvPr/>
            </p:nvSpPr>
            <p:spPr bwMode="auto">
              <a:xfrm>
                <a:off x="5898823" y="2071220"/>
                <a:ext cx="31989" cy="18081"/>
              </a:xfrm>
              <a:custGeom>
                <a:avLst/>
                <a:gdLst>
                  <a:gd name="T0" fmla="*/ 18 w 18"/>
                  <a:gd name="T1" fmla="*/ 7 h 10"/>
                  <a:gd name="T2" fmla="*/ 10 w 18"/>
                  <a:gd name="T3" fmla="*/ 1 h 10"/>
                  <a:gd name="T4" fmla="*/ 0 w 18"/>
                  <a:gd name="T5" fmla="*/ 3 h 10"/>
                  <a:gd name="T6" fmla="*/ 8 w 18"/>
                  <a:gd name="T7" fmla="*/ 9 h 10"/>
                  <a:gd name="T8" fmla="*/ 18 w 18"/>
                  <a:gd name="T9" fmla="*/ 7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10">
                    <a:moveTo>
                      <a:pt x="18" y="7"/>
                    </a:moveTo>
                    <a:cubicBezTo>
                      <a:pt x="18" y="7"/>
                      <a:pt x="14" y="2"/>
                      <a:pt x="10" y="1"/>
                    </a:cubicBezTo>
                    <a:cubicBezTo>
                      <a:pt x="5" y="0"/>
                      <a:pt x="0" y="3"/>
                      <a:pt x="0" y="3"/>
                    </a:cubicBezTo>
                    <a:cubicBezTo>
                      <a:pt x="0" y="3"/>
                      <a:pt x="3" y="8"/>
                      <a:pt x="8" y="9"/>
                    </a:cubicBezTo>
                    <a:cubicBezTo>
                      <a:pt x="13" y="10"/>
                      <a:pt x="18" y="7"/>
                      <a:pt x="18" y="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2" name="Freeform 233"/>
              <p:cNvSpPr>
                <a:spLocks/>
              </p:cNvSpPr>
              <p:nvPr/>
            </p:nvSpPr>
            <p:spPr bwMode="auto">
              <a:xfrm>
                <a:off x="5873788" y="1595565"/>
                <a:ext cx="59805" cy="65368"/>
              </a:xfrm>
              <a:custGeom>
                <a:avLst/>
                <a:gdLst>
                  <a:gd name="T0" fmla="*/ 26 w 35"/>
                  <a:gd name="T1" fmla="*/ 27 h 38"/>
                  <a:gd name="T2" fmla="*/ 34 w 35"/>
                  <a:gd name="T3" fmla="*/ 0 h 38"/>
                  <a:gd name="T4" fmla="*/ 9 w 35"/>
                  <a:gd name="T5" fmla="*/ 11 h 38"/>
                  <a:gd name="T6" fmla="*/ 1 w 35"/>
                  <a:gd name="T7" fmla="*/ 38 h 38"/>
                  <a:gd name="T8" fmla="*/ 26 w 35"/>
                  <a:gd name="T9" fmla="*/ 27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38">
                    <a:moveTo>
                      <a:pt x="26" y="27"/>
                    </a:moveTo>
                    <a:cubicBezTo>
                      <a:pt x="35" y="16"/>
                      <a:pt x="34" y="0"/>
                      <a:pt x="34" y="0"/>
                    </a:cubicBezTo>
                    <a:cubicBezTo>
                      <a:pt x="34" y="0"/>
                      <a:pt x="18" y="1"/>
                      <a:pt x="9" y="11"/>
                    </a:cubicBezTo>
                    <a:cubicBezTo>
                      <a:pt x="0" y="22"/>
                      <a:pt x="1" y="38"/>
                      <a:pt x="1" y="38"/>
                    </a:cubicBezTo>
                    <a:cubicBezTo>
                      <a:pt x="1" y="38"/>
                      <a:pt x="17" y="37"/>
                      <a:pt x="26" y="2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3" name="Freeform 234"/>
              <p:cNvSpPr>
                <a:spLocks/>
              </p:cNvSpPr>
              <p:nvPr/>
            </p:nvSpPr>
            <p:spPr bwMode="auto">
              <a:xfrm>
                <a:off x="5837627" y="1599737"/>
                <a:ext cx="34770" cy="52850"/>
              </a:xfrm>
              <a:custGeom>
                <a:avLst/>
                <a:gdLst>
                  <a:gd name="T0" fmla="*/ 15 w 20"/>
                  <a:gd name="T1" fmla="*/ 31 h 31"/>
                  <a:gd name="T2" fmla="*/ 17 w 20"/>
                  <a:gd name="T3" fmla="*/ 13 h 31"/>
                  <a:gd name="T4" fmla="*/ 5 w 20"/>
                  <a:gd name="T5" fmla="*/ 0 h 31"/>
                  <a:gd name="T6" fmla="*/ 3 w 20"/>
                  <a:gd name="T7" fmla="*/ 18 h 31"/>
                  <a:gd name="T8" fmla="*/ 15 w 20"/>
                  <a:gd name="T9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31">
                    <a:moveTo>
                      <a:pt x="15" y="31"/>
                    </a:moveTo>
                    <a:cubicBezTo>
                      <a:pt x="15" y="31"/>
                      <a:pt x="20" y="22"/>
                      <a:pt x="17" y="13"/>
                    </a:cubicBezTo>
                    <a:cubicBezTo>
                      <a:pt x="14" y="5"/>
                      <a:pt x="5" y="0"/>
                      <a:pt x="5" y="0"/>
                    </a:cubicBezTo>
                    <a:cubicBezTo>
                      <a:pt x="5" y="0"/>
                      <a:pt x="0" y="10"/>
                      <a:pt x="3" y="18"/>
                    </a:cubicBezTo>
                    <a:cubicBezTo>
                      <a:pt x="6" y="26"/>
                      <a:pt x="15" y="31"/>
                      <a:pt x="15" y="3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4" name="Freeform 235"/>
              <p:cNvSpPr>
                <a:spLocks/>
              </p:cNvSpPr>
              <p:nvPr/>
            </p:nvSpPr>
            <p:spPr bwMode="auto">
              <a:xfrm>
                <a:off x="5093549" y="1558013"/>
                <a:ext cx="59805" cy="43115"/>
              </a:xfrm>
              <a:custGeom>
                <a:avLst/>
                <a:gdLst>
                  <a:gd name="T0" fmla="*/ 21 w 35"/>
                  <a:gd name="T1" fmla="*/ 20 h 25"/>
                  <a:gd name="T2" fmla="*/ 35 w 35"/>
                  <a:gd name="T3" fmla="*/ 5 h 25"/>
                  <a:gd name="T4" fmla="*/ 14 w 35"/>
                  <a:gd name="T5" fmla="*/ 4 h 25"/>
                  <a:gd name="T6" fmla="*/ 0 w 35"/>
                  <a:gd name="T7" fmla="*/ 20 h 25"/>
                  <a:gd name="T8" fmla="*/ 21 w 35"/>
                  <a:gd name="T9" fmla="*/ 2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5">
                    <a:moveTo>
                      <a:pt x="21" y="20"/>
                    </a:moveTo>
                    <a:cubicBezTo>
                      <a:pt x="30" y="16"/>
                      <a:pt x="35" y="5"/>
                      <a:pt x="35" y="5"/>
                    </a:cubicBezTo>
                    <a:cubicBezTo>
                      <a:pt x="35" y="5"/>
                      <a:pt x="24" y="0"/>
                      <a:pt x="14" y="4"/>
                    </a:cubicBezTo>
                    <a:cubicBezTo>
                      <a:pt x="4" y="9"/>
                      <a:pt x="0" y="20"/>
                      <a:pt x="0" y="20"/>
                    </a:cubicBezTo>
                    <a:cubicBezTo>
                      <a:pt x="0" y="20"/>
                      <a:pt x="11" y="25"/>
                      <a:pt x="21" y="2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" name="Freeform 236"/>
              <p:cNvSpPr>
                <a:spLocks/>
              </p:cNvSpPr>
              <p:nvPr/>
            </p:nvSpPr>
            <p:spPr bwMode="auto">
              <a:xfrm>
                <a:off x="5078250" y="1541324"/>
                <a:ext cx="22253" cy="43115"/>
              </a:xfrm>
              <a:custGeom>
                <a:avLst/>
                <a:gdLst>
                  <a:gd name="T0" fmla="*/ 12 w 13"/>
                  <a:gd name="T1" fmla="*/ 13 h 25"/>
                  <a:gd name="T2" fmla="*/ 8 w 13"/>
                  <a:gd name="T3" fmla="*/ 0 h 25"/>
                  <a:gd name="T4" fmla="*/ 1 w 13"/>
                  <a:gd name="T5" fmla="*/ 12 h 25"/>
                  <a:gd name="T6" fmla="*/ 5 w 13"/>
                  <a:gd name="T7" fmla="*/ 25 h 25"/>
                  <a:gd name="T8" fmla="*/ 12 w 13"/>
                  <a:gd name="T9" fmla="*/ 1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25">
                    <a:moveTo>
                      <a:pt x="12" y="13"/>
                    </a:moveTo>
                    <a:cubicBezTo>
                      <a:pt x="13" y="6"/>
                      <a:pt x="8" y="0"/>
                      <a:pt x="8" y="0"/>
                    </a:cubicBezTo>
                    <a:cubicBezTo>
                      <a:pt x="8" y="0"/>
                      <a:pt x="2" y="5"/>
                      <a:pt x="1" y="12"/>
                    </a:cubicBezTo>
                    <a:cubicBezTo>
                      <a:pt x="0" y="19"/>
                      <a:pt x="5" y="25"/>
                      <a:pt x="5" y="25"/>
                    </a:cubicBezTo>
                    <a:cubicBezTo>
                      <a:pt x="5" y="25"/>
                      <a:pt x="12" y="20"/>
                      <a:pt x="12" y="1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" name="Freeform 237"/>
              <p:cNvSpPr>
                <a:spLocks/>
              </p:cNvSpPr>
              <p:nvPr/>
            </p:nvSpPr>
            <p:spPr bwMode="auto">
              <a:xfrm>
                <a:off x="4730549" y="1495428"/>
                <a:ext cx="41724" cy="33379"/>
              </a:xfrm>
              <a:custGeom>
                <a:avLst/>
                <a:gdLst>
                  <a:gd name="T0" fmla="*/ 16 w 24"/>
                  <a:gd name="T1" fmla="*/ 15 h 20"/>
                  <a:gd name="T2" fmla="*/ 24 w 24"/>
                  <a:gd name="T3" fmla="*/ 2 h 20"/>
                  <a:gd name="T4" fmla="*/ 8 w 24"/>
                  <a:gd name="T5" fmla="*/ 4 h 20"/>
                  <a:gd name="T6" fmla="*/ 0 w 24"/>
                  <a:gd name="T7" fmla="*/ 18 h 20"/>
                  <a:gd name="T8" fmla="*/ 16 w 24"/>
                  <a:gd name="T9" fmla="*/ 15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20">
                    <a:moveTo>
                      <a:pt x="16" y="15"/>
                    </a:moveTo>
                    <a:cubicBezTo>
                      <a:pt x="22" y="11"/>
                      <a:pt x="24" y="2"/>
                      <a:pt x="24" y="2"/>
                    </a:cubicBezTo>
                    <a:cubicBezTo>
                      <a:pt x="24" y="2"/>
                      <a:pt x="15" y="0"/>
                      <a:pt x="8" y="4"/>
                    </a:cubicBezTo>
                    <a:cubicBezTo>
                      <a:pt x="2" y="9"/>
                      <a:pt x="0" y="18"/>
                      <a:pt x="0" y="18"/>
                    </a:cubicBezTo>
                    <a:cubicBezTo>
                      <a:pt x="0" y="18"/>
                      <a:pt x="9" y="20"/>
                      <a:pt x="16" y="1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" name="Freeform 238"/>
              <p:cNvSpPr>
                <a:spLocks/>
              </p:cNvSpPr>
              <p:nvPr/>
            </p:nvSpPr>
            <p:spPr bwMode="auto">
              <a:xfrm>
                <a:off x="4716641" y="1488473"/>
                <a:ext cx="15299" cy="30598"/>
              </a:xfrm>
              <a:custGeom>
                <a:avLst/>
                <a:gdLst>
                  <a:gd name="T0" fmla="*/ 4 w 9"/>
                  <a:gd name="T1" fmla="*/ 0 h 18"/>
                  <a:gd name="T2" fmla="*/ 0 w 9"/>
                  <a:gd name="T3" fmla="*/ 9 h 18"/>
                  <a:gd name="T4" fmla="*/ 5 w 9"/>
                  <a:gd name="T5" fmla="*/ 18 h 18"/>
                  <a:gd name="T6" fmla="*/ 8 w 9"/>
                  <a:gd name="T7" fmla="*/ 9 h 18"/>
                  <a:gd name="T8" fmla="*/ 4 w 9"/>
                  <a:gd name="T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18">
                    <a:moveTo>
                      <a:pt x="4" y="0"/>
                    </a:moveTo>
                    <a:cubicBezTo>
                      <a:pt x="4" y="0"/>
                      <a:pt x="0" y="4"/>
                      <a:pt x="0" y="9"/>
                    </a:cubicBezTo>
                    <a:cubicBezTo>
                      <a:pt x="1" y="15"/>
                      <a:pt x="5" y="18"/>
                      <a:pt x="5" y="18"/>
                    </a:cubicBezTo>
                    <a:cubicBezTo>
                      <a:pt x="5" y="18"/>
                      <a:pt x="9" y="14"/>
                      <a:pt x="8" y="9"/>
                    </a:cubicBezTo>
                    <a:cubicBezTo>
                      <a:pt x="8" y="4"/>
                      <a:pt x="4" y="0"/>
                      <a:pt x="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8" name="Freeform 239"/>
              <p:cNvSpPr>
                <a:spLocks/>
              </p:cNvSpPr>
              <p:nvPr/>
            </p:nvSpPr>
            <p:spPr bwMode="auto">
              <a:xfrm>
                <a:off x="4566435" y="1621990"/>
                <a:ext cx="22253" cy="48678"/>
              </a:xfrm>
              <a:custGeom>
                <a:avLst/>
                <a:gdLst>
                  <a:gd name="T0" fmla="*/ 7 w 13"/>
                  <a:gd name="T1" fmla="*/ 29 h 29"/>
                  <a:gd name="T2" fmla="*/ 13 w 13"/>
                  <a:gd name="T3" fmla="*/ 14 h 29"/>
                  <a:gd name="T4" fmla="*/ 6 w 13"/>
                  <a:gd name="T5" fmla="*/ 0 h 29"/>
                  <a:gd name="T6" fmla="*/ 0 w 13"/>
                  <a:gd name="T7" fmla="*/ 15 h 29"/>
                  <a:gd name="T8" fmla="*/ 7 w 13"/>
                  <a:gd name="T9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29">
                    <a:moveTo>
                      <a:pt x="7" y="29"/>
                    </a:moveTo>
                    <a:cubicBezTo>
                      <a:pt x="7" y="29"/>
                      <a:pt x="13" y="22"/>
                      <a:pt x="13" y="14"/>
                    </a:cubicBezTo>
                    <a:cubicBezTo>
                      <a:pt x="13" y="6"/>
                      <a:pt x="6" y="0"/>
                      <a:pt x="6" y="0"/>
                    </a:cubicBezTo>
                    <a:cubicBezTo>
                      <a:pt x="6" y="0"/>
                      <a:pt x="0" y="7"/>
                      <a:pt x="0" y="15"/>
                    </a:cubicBezTo>
                    <a:cubicBezTo>
                      <a:pt x="0" y="22"/>
                      <a:pt x="7" y="29"/>
                      <a:pt x="7" y="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9" name="Freeform 240"/>
              <p:cNvSpPr>
                <a:spLocks/>
              </p:cNvSpPr>
              <p:nvPr/>
            </p:nvSpPr>
            <p:spPr bwMode="auto">
              <a:xfrm>
                <a:off x="4542792" y="1653979"/>
                <a:ext cx="27816" cy="20862"/>
              </a:xfrm>
              <a:custGeom>
                <a:avLst/>
                <a:gdLst>
                  <a:gd name="T0" fmla="*/ 10 w 16"/>
                  <a:gd name="T1" fmla="*/ 2 h 12"/>
                  <a:gd name="T2" fmla="*/ 0 w 16"/>
                  <a:gd name="T3" fmla="*/ 2 h 12"/>
                  <a:gd name="T4" fmla="*/ 6 w 16"/>
                  <a:gd name="T5" fmla="*/ 10 h 12"/>
                  <a:gd name="T6" fmla="*/ 16 w 16"/>
                  <a:gd name="T7" fmla="*/ 10 h 12"/>
                  <a:gd name="T8" fmla="*/ 10 w 16"/>
                  <a:gd name="T9" fmla="*/ 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12">
                    <a:moveTo>
                      <a:pt x="10" y="2"/>
                    </a:moveTo>
                    <a:cubicBezTo>
                      <a:pt x="6" y="0"/>
                      <a:pt x="0" y="2"/>
                      <a:pt x="0" y="2"/>
                    </a:cubicBezTo>
                    <a:cubicBezTo>
                      <a:pt x="0" y="2"/>
                      <a:pt x="2" y="7"/>
                      <a:pt x="6" y="10"/>
                    </a:cubicBezTo>
                    <a:cubicBezTo>
                      <a:pt x="11" y="12"/>
                      <a:pt x="16" y="10"/>
                      <a:pt x="16" y="10"/>
                    </a:cubicBezTo>
                    <a:cubicBezTo>
                      <a:pt x="16" y="10"/>
                      <a:pt x="15" y="5"/>
                      <a:pt x="10" y="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0" name="Freeform 241"/>
              <p:cNvSpPr>
                <a:spLocks/>
              </p:cNvSpPr>
              <p:nvPr/>
            </p:nvSpPr>
            <p:spPr bwMode="auto">
              <a:xfrm>
                <a:off x="4409275" y="1850082"/>
                <a:ext cx="50069" cy="27816"/>
              </a:xfrm>
              <a:custGeom>
                <a:avLst/>
                <a:gdLst>
                  <a:gd name="T0" fmla="*/ 16 w 29"/>
                  <a:gd name="T1" fmla="*/ 15 h 16"/>
                  <a:gd name="T2" fmla="*/ 29 w 29"/>
                  <a:gd name="T3" fmla="*/ 6 h 16"/>
                  <a:gd name="T4" fmla="*/ 14 w 29"/>
                  <a:gd name="T5" fmla="*/ 2 h 16"/>
                  <a:gd name="T6" fmla="*/ 0 w 29"/>
                  <a:gd name="T7" fmla="*/ 10 h 16"/>
                  <a:gd name="T8" fmla="*/ 16 w 29"/>
                  <a:gd name="T9" fmla="*/ 15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6">
                    <a:moveTo>
                      <a:pt x="16" y="15"/>
                    </a:moveTo>
                    <a:cubicBezTo>
                      <a:pt x="24" y="13"/>
                      <a:pt x="29" y="6"/>
                      <a:pt x="29" y="6"/>
                    </a:cubicBezTo>
                    <a:cubicBezTo>
                      <a:pt x="29" y="6"/>
                      <a:pt x="22" y="0"/>
                      <a:pt x="14" y="2"/>
                    </a:cubicBezTo>
                    <a:cubicBezTo>
                      <a:pt x="6" y="3"/>
                      <a:pt x="0" y="10"/>
                      <a:pt x="0" y="10"/>
                    </a:cubicBezTo>
                    <a:cubicBezTo>
                      <a:pt x="0" y="10"/>
                      <a:pt x="8" y="16"/>
                      <a:pt x="16" y="1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1" name="Freeform 242"/>
              <p:cNvSpPr>
                <a:spLocks/>
              </p:cNvSpPr>
              <p:nvPr/>
            </p:nvSpPr>
            <p:spPr bwMode="auto">
              <a:xfrm>
                <a:off x="4405102" y="1829220"/>
                <a:ext cx="18081" cy="30598"/>
              </a:xfrm>
              <a:custGeom>
                <a:avLst/>
                <a:gdLst>
                  <a:gd name="T0" fmla="*/ 9 w 11"/>
                  <a:gd name="T1" fmla="*/ 11 h 18"/>
                  <a:gd name="T2" fmla="*/ 9 w 11"/>
                  <a:gd name="T3" fmla="*/ 0 h 18"/>
                  <a:gd name="T4" fmla="*/ 1 w 11"/>
                  <a:gd name="T5" fmla="*/ 8 h 18"/>
                  <a:gd name="T6" fmla="*/ 2 w 11"/>
                  <a:gd name="T7" fmla="*/ 18 h 18"/>
                  <a:gd name="T8" fmla="*/ 9 w 11"/>
                  <a:gd name="T9" fmla="*/ 11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18">
                    <a:moveTo>
                      <a:pt x="9" y="11"/>
                    </a:moveTo>
                    <a:cubicBezTo>
                      <a:pt x="11" y="6"/>
                      <a:pt x="9" y="0"/>
                      <a:pt x="9" y="0"/>
                    </a:cubicBezTo>
                    <a:cubicBezTo>
                      <a:pt x="9" y="0"/>
                      <a:pt x="3" y="3"/>
                      <a:pt x="1" y="8"/>
                    </a:cubicBezTo>
                    <a:cubicBezTo>
                      <a:pt x="0" y="12"/>
                      <a:pt x="2" y="18"/>
                      <a:pt x="2" y="18"/>
                    </a:cubicBezTo>
                    <a:cubicBezTo>
                      <a:pt x="2" y="18"/>
                      <a:pt x="7" y="15"/>
                      <a:pt x="9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2" name="Freeform 243"/>
              <p:cNvSpPr>
                <a:spLocks/>
              </p:cNvSpPr>
              <p:nvPr/>
            </p:nvSpPr>
            <p:spPr bwMode="auto">
              <a:xfrm>
                <a:off x="4752802" y="2071220"/>
                <a:ext cx="41724" cy="22253"/>
              </a:xfrm>
              <a:custGeom>
                <a:avLst/>
                <a:gdLst>
                  <a:gd name="T0" fmla="*/ 13 w 24"/>
                  <a:gd name="T1" fmla="*/ 12 h 13"/>
                  <a:gd name="T2" fmla="*/ 24 w 24"/>
                  <a:gd name="T3" fmla="*/ 5 h 13"/>
                  <a:gd name="T4" fmla="*/ 11 w 24"/>
                  <a:gd name="T5" fmla="*/ 1 h 13"/>
                  <a:gd name="T6" fmla="*/ 0 w 24"/>
                  <a:gd name="T7" fmla="*/ 9 h 13"/>
                  <a:gd name="T8" fmla="*/ 13 w 24"/>
                  <a:gd name="T9" fmla="*/ 12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13">
                    <a:moveTo>
                      <a:pt x="13" y="12"/>
                    </a:moveTo>
                    <a:cubicBezTo>
                      <a:pt x="20" y="11"/>
                      <a:pt x="24" y="5"/>
                      <a:pt x="24" y="5"/>
                    </a:cubicBezTo>
                    <a:cubicBezTo>
                      <a:pt x="24" y="5"/>
                      <a:pt x="18" y="0"/>
                      <a:pt x="11" y="1"/>
                    </a:cubicBezTo>
                    <a:cubicBezTo>
                      <a:pt x="5" y="2"/>
                      <a:pt x="0" y="9"/>
                      <a:pt x="0" y="9"/>
                    </a:cubicBezTo>
                    <a:cubicBezTo>
                      <a:pt x="0" y="9"/>
                      <a:pt x="6" y="13"/>
                      <a:pt x="13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3" name="Freeform 244"/>
              <p:cNvSpPr>
                <a:spLocks/>
              </p:cNvSpPr>
              <p:nvPr/>
            </p:nvSpPr>
            <p:spPr bwMode="auto">
              <a:xfrm>
                <a:off x="4747239" y="2054530"/>
                <a:ext cx="18081" cy="25034"/>
              </a:xfrm>
              <a:custGeom>
                <a:avLst/>
                <a:gdLst>
                  <a:gd name="T0" fmla="*/ 8 w 10"/>
                  <a:gd name="T1" fmla="*/ 8 h 15"/>
                  <a:gd name="T2" fmla="*/ 7 w 10"/>
                  <a:gd name="T3" fmla="*/ 0 h 15"/>
                  <a:gd name="T4" fmla="*/ 1 w 10"/>
                  <a:gd name="T5" fmla="*/ 6 h 15"/>
                  <a:gd name="T6" fmla="*/ 2 w 10"/>
                  <a:gd name="T7" fmla="*/ 15 h 15"/>
                  <a:gd name="T8" fmla="*/ 8 w 10"/>
                  <a:gd name="T9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15">
                    <a:moveTo>
                      <a:pt x="8" y="8"/>
                    </a:moveTo>
                    <a:cubicBezTo>
                      <a:pt x="10" y="4"/>
                      <a:pt x="7" y="0"/>
                      <a:pt x="7" y="0"/>
                    </a:cubicBezTo>
                    <a:cubicBezTo>
                      <a:pt x="7" y="0"/>
                      <a:pt x="3" y="2"/>
                      <a:pt x="1" y="6"/>
                    </a:cubicBezTo>
                    <a:cubicBezTo>
                      <a:pt x="0" y="10"/>
                      <a:pt x="2" y="15"/>
                      <a:pt x="2" y="15"/>
                    </a:cubicBezTo>
                    <a:cubicBezTo>
                      <a:pt x="2" y="15"/>
                      <a:pt x="7" y="13"/>
                      <a:pt x="8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" name="Freeform 245"/>
              <p:cNvSpPr>
                <a:spLocks/>
              </p:cNvSpPr>
              <p:nvPr/>
            </p:nvSpPr>
            <p:spPr bwMode="auto">
              <a:xfrm>
                <a:off x="3812620" y="1667887"/>
                <a:ext cx="66758" cy="33379"/>
              </a:xfrm>
              <a:custGeom>
                <a:avLst/>
                <a:gdLst>
                  <a:gd name="T0" fmla="*/ 39 w 39"/>
                  <a:gd name="T1" fmla="*/ 9 h 20"/>
                  <a:gd name="T2" fmla="*/ 19 w 39"/>
                  <a:gd name="T3" fmla="*/ 1 h 20"/>
                  <a:gd name="T4" fmla="*/ 0 w 39"/>
                  <a:gd name="T5" fmla="*/ 12 h 20"/>
                  <a:gd name="T6" fmla="*/ 20 w 39"/>
                  <a:gd name="T7" fmla="*/ 19 h 20"/>
                  <a:gd name="T8" fmla="*/ 39 w 39"/>
                  <a:gd name="T9" fmla="*/ 9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20">
                    <a:moveTo>
                      <a:pt x="39" y="9"/>
                    </a:moveTo>
                    <a:cubicBezTo>
                      <a:pt x="39" y="9"/>
                      <a:pt x="30" y="0"/>
                      <a:pt x="19" y="1"/>
                    </a:cubicBezTo>
                    <a:cubicBezTo>
                      <a:pt x="8" y="2"/>
                      <a:pt x="0" y="12"/>
                      <a:pt x="0" y="12"/>
                    </a:cubicBezTo>
                    <a:cubicBezTo>
                      <a:pt x="0" y="12"/>
                      <a:pt x="9" y="20"/>
                      <a:pt x="20" y="19"/>
                    </a:cubicBezTo>
                    <a:cubicBezTo>
                      <a:pt x="31" y="18"/>
                      <a:pt x="39" y="9"/>
                      <a:pt x="39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" name="Freeform 246"/>
              <p:cNvSpPr>
                <a:spLocks/>
              </p:cNvSpPr>
              <p:nvPr/>
            </p:nvSpPr>
            <p:spPr bwMode="auto">
              <a:xfrm>
                <a:off x="3805667" y="1637289"/>
                <a:ext cx="27816" cy="38942"/>
              </a:xfrm>
              <a:custGeom>
                <a:avLst/>
                <a:gdLst>
                  <a:gd name="T0" fmla="*/ 13 w 16"/>
                  <a:gd name="T1" fmla="*/ 14 h 23"/>
                  <a:gd name="T2" fmla="*/ 13 w 16"/>
                  <a:gd name="T3" fmla="*/ 0 h 23"/>
                  <a:gd name="T4" fmla="*/ 3 w 16"/>
                  <a:gd name="T5" fmla="*/ 9 h 23"/>
                  <a:gd name="T6" fmla="*/ 3 w 16"/>
                  <a:gd name="T7" fmla="*/ 23 h 23"/>
                  <a:gd name="T8" fmla="*/ 13 w 16"/>
                  <a:gd name="T9" fmla="*/ 14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23">
                    <a:moveTo>
                      <a:pt x="13" y="14"/>
                    </a:moveTo>
                    <a:cubicBezTo>
                      <a:pt x="16" y="8"/>
                      <a:pt x="13" y="0"/>
                      <a:pt x="13" y="0"/>
                    </a:cubicBezTo>
                    <a:cubicBezTo>
                      <a:pt x="13" y="0"/>
                      <a:pt x="6" y="3"/>
                      <a:pt x="3" y="9"/>
                    </a:cubicBezTo>
                    <a:cubicBezTo>
                      <a:pt x="0" y="16"/>
                      <a:pt x="3" y="23"/>
                      <a:pt x="3" y="23"/>
                    </a:cubicBezTo>
                    <a:cubicBezTo>
                      <a:pt x="3" y="23"/>
                      <a:pt x="10" y="21"/>
                      <a:pt x="13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6" name="Freeform 247"/>
              <p:cNvSpPr>
                <a:spLocks/>
              </p:cNvSpPr>
              <p:nvPr/>
            </p:nvSpPr>
            <p:spPr bwMode="auto">
              <a:xfrm>
                <a:off x="3850173" y="2093472"/>
                <a:ext cx="37552" cy="19471"/>
              </a:xfrm>
              <a:custGeom>
                <a:avLst/>
                <a:gdLst>
                  <a:gd name="T0" fmla="*/ 22 w 22"/>
                  <a:gd name="T1" fmla="*/ 5 h 11"/>
                  <a:gd name="T2" fmla="*/ 11 w 22"/>
                  <a:gd name="T3" fmla="*/ 1 h 11"/>
                  <a:gd name="T4" fmla="*/ 0 w 22"/>
                  <a:gd name="T5" fmla="*/ 7 h 11"/>
                  <a:gd name="T6" fmla="*/ 11 w 22"/>
                  <a:gd name="T7" fmla="*/ 11 h 11"/>
                  <a:gd name="T8" fmla="*/ 22 w 22"/>
                  <a:gd name="T9" fmla="*/ 5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11">
                    <a:moveTo>
                      <a:pt x="22" y="5"/>
                    </a:moveTo>
                    <a:cubicBezTo>
                      <a:pt x="22" y="5"/>
                      <a:pt x="17" y="0"/>
                      <a:pt x="11" y="1"/>
                    </a:cubicBezTo>
                    <a:cubicBezTo>
                      <a:pt x="4" y="1"/>
                      <a:pt x="0" y="7"/>
                      <a:pt x="0" y="7"/>
                    </a:cubicBezTo>
                    <a:cubicBezTo>
                      <a:pt x="0" y="7"/>
                      <a:pt x="5" y="11"/>
                      <a:pt x="11" y="11"/>
                    </a:cubicBezTo>
                    <a:cubicBezTo>
                      <a:pt x="18" y="10"/>
                      <a:pt x="22" y="5"/>
                      <a:pt x="22" y="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7" name="Freeform 248"/>
              <p:cNvSpPr>
                <a:spLocks/>
              </p:cNvSpPr>
              <p:nvPr/>
            </p:nvSpPr>
            <p:spPr bwMode="auto">
              <a:xfrm>
                <a:off x="3844609" y="2076783"/>
                <a:ext cx="18081" cy="22253"/>
              </a:xfrm>
              <a:custGeom>
                <a:avLst/>
                <a:gdLst>
                  <a:gd name="T0" fmla="*/ 2 w 10"/>
                  <a:gd name="T1" fmla="*/ 5 h 13"/>
                  <a:gd name="T2" fmla="*/ 2 w 10"/>
                  <a:gd name="T3" fmla="*/ 13 h 13"/>
                  <a:gd name="T4" fmla="*/ 8 w 10"/>
                  <a:gd name="T5" fmla="*/ 8 h 13"/>
                  <a:gd name="T6" fmla="*/ 8 w 10"/>
                  <a:gd name="T7" fmla="*/ 0 h 13"/>
                  <a:gd name="T8" fmla="*/ 2 w 10"/>
                  <a:gd name="T9" fmla="*/ 5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13">
                    <a:moveTo>
                      <a:pt x="2" y="5"/>
                    </a:moveTo>
                    <a:cubicBezTo>
                      <a:pt x="0" y="8"/>
                      <a:pt x="2" y="13"/>
                      <a:pt x="2" y="13"/>
                    </a:cubicBezTo>
                    <a:cubicBezTo>
                      <a:pt x="2" y="13"/>
                      <a:pt x="6" y="11"/>
                      <a:pt x="8" y="8"/>
                    </a:cubicBezTo>
                    <a:cubicBezTo>
                      <a:pt x="10" y="4"/>
                      <a:pt x="8" y="0"/>
                      <a:pt x="8" y="0"/>
                    </a:cubicBezTo>
                    <a:cubicBezTo>
                      <a:pt x="8" y="0"/>
                      <a:pt x="4" y="1"/>
                      <a:pt x="2" y="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8" name="Freeform 249"/>
              <p:cNvSpPr>
                <a:spLocks/>
              </p:cNvSpPr>
              <p:nvPr/>
            </p:nvSpPr>
            <p:spPr bwMode="auto">
              <a:xfrm>
                <a:off x="2901646" y="2384150"/>
                <a:ext cx="97356" cy="79276"/>
              </a:xfrm>
              <a:custGeom>
                <a:avLst/>
                <a:gdLst>
                  <a:gd name="T0" fmla="*/ 34 w 57"/>
                  <a:gd name="T1" fmla="*/ 8 h 47"/>
                  <a:gd name="T2" fmla="*/ 0 w 57"/>
                  <a:gd name="T3" fmla="*/ 9 h 47"/>
                  <a:gd name="T4" fmla="*/ 23 w 57"/>
                  <a:gd name="T5" fmla="*/ 39 h 47"/>
                  <a:gd name="T6" fmla="*/ 57 w 57"/>
                  <a:gd name="T7" fmla="*/ 38 h 47"/>
                  <a:gd name="T8" fmla="*/ 34 w 57"/>
                  <a:gd name="T9" fmla="*/ 8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47">
                    <a:moveTo>
                      <a:pt x="34" y="8"/>
                    </a:moveTo>
                    <a:cubicBezTo>
                      <a:pt x="18" y="0"/>
                      <a:pt x="0" y="9"/>
                      <a:pt x="0" y="9"/>
                    </a:cubicBezTo>
                    <a:cubicBezTo>
                      <a:pt x="0" y="9"/>
                      <a:pt x="8" y="31"/>
                      <a:pt x="23" y="39"/>
                    </a:cubicBezTo>
                    <a:cubicBezTo>
                      <a:pt x="39" y="47"/>
                      <a:pt x="57" y="38"/>
                      <a:pt x="57" y="38"/>
                    </a:cubicBezTo>
                    <a:cubicBezTo>
                      <a:pt x="57" y="38"/>
                      <a:pt x="50" y="16"/>
                      <a:pt x="34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" name="Freeform 250"/>
              <p:cNvSpPr>
                <a:spLocks/>
              </p:cNvSpPr>
              <p:nvPr/>
            </p:nvSpPr>
            <p:spPr bwMode="auto">
              <a:xfrm>
                <a:off x="2940588" y="2464816"/>
                <a:ext cx="52850" cy="57023"/>
              </a:xfrm>
              <a:custGeom>
                <a:avLst/>
                <a:gdLst>
                  <a:gd name="T0" fmla="*/ 10 w 31"/>
                  <a:gd name="T1" fmla="*/ 8 h 33"/>
                  <a:gd name="T2" fmla="*/ 0 w 31"/>
                  <a:gd name="T3" fmla="*/ 31 h 33"/>
                  <a:gd name="T4" fmla="*/ 21 w 31"/>
                  <a:gd name="T5" fmla="*/ 25 h 33"/>
                  <a:gd name="T6" fmla="*/ 31 w 31"/>
                  <a:gd name="T7" fmla="*/ 2 h 33"/>
                  <a:gd name="T8" fmla="*/ 10 w 31"/>
                  <a:gd name="T9" fmla="*/ 8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33">
                    <a:moveTo>
                      <a:pt x="10" y="8"/>
                    </a:moveTo>
                    <a:cubicBezTo>
                      <a:pt x="2" y="16"/>
                      <a:pt x="0" y="31"/>
                      <a:pt x="0" y="31"/>
                    </a:cubicBezTo>
                    <a:cubicBezTo>
                      <a:pt x="0" y="31"/>
                      <a:pt x="13" y="33"/>
                      <a:pt x="21" y="25"/>
                    </a:cubicBezTo>
                    <a:cubicBezTo>
                      <a:pt x="30" y="17"/>
                      <a:pt x="31" y="2"/>
                      <a:pt x="31" y="2"/>
                    </a:cubicBezTo>
                    <a:cubicBezTo>
                      <a:pt x="31" y="2"/>
                      <a:pt x="19" y="0"/>
                      <a:pt x="10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" name="Freeform 251"/>
              <p:cNvSpPr>
                <a:spLocks/>
              </p:cNvSpPr>
              <p:nvPr/>
            </p:nvSpPr>
            <p:spPr bwMode="auto">
              <a:xfrm>
                <a:off x="2908599" y="1873726"/>
                <a:ext cx="65368" cy="37552"/>
              </a:xfrm>
              <a:custGeom>
                <a:avLst/>
                <a:gdLst>
                  <a:gd name="T0" fmla="*/ 21 w 38"/>
                  <a:gd name="T1" fmla="*/ 20 h 22"/>
                  <a:gd name="T2" fmla="*/ 38 w 38"/>
                  <a:gd name="T3" fmla="*/ 7 h 22"/>
                  <a:gd name="T4" fmla="*/ 17 w 38"/>
                  <a:gd name="T5" fmla="*/ 2 h 22"/>
                  <a:gd name="T6" fmla="*/ 0 w 38"/>
                  <a:gd name="T7" fmla="*/ 15 h 22"/>
                  <a:gd name="T8" fmla="*/ 21 w 38"/>
                  <a:gd name="T9" fmla="*/ 2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22">
                    <a:moveTo>
                      <a:pt x="21" y="20"/>
                    </a:moveTo>
                    <a:cubicBezTo>
                      <a:pt x="31" y="18"/>
                      <a:pt x="38" y="7"/>
                      <a:pt x="38" y="7"/>
                    </a:cubicBezTo>
                    <a:cubicBezTo>
                      <a:pt x="38" y="7"/>
                      <a:pt x="28" y="0"/>
                      <a:pt x="17" y="2"/>
                    </a:cubicBezTo>
                    <a:cubicBezTo>
                      <a:pt x="6" y="5"/>
                      <a:pt x="0" y="15"/>
                      <a:pt x="0" y="15"/>
                    </a:cubicBezTo>
                    <a:cubicBezTo>
                      <a:pt x="0" y="15"/>
                      <a:pt x="10" y="22"/>
                      <a:pt x="21" y="2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1" name="Freeform 252"/>
              <p:cNvSpPr>
                <a:spLocks/>
              </p:cNvSpPr>
              <p:nvPr/>
            </p:nvSpPr>
            <p:spPr bwMode="auto">
              <a:xfrm>
                <a:off x="2958668" y="1895979"/>
                <a:ext cx="25034" cy="40334"/>
              </a:xfrm>
              <a:custGeom>
                <a:avLst/>
                <a:gdLst>
                  <a:gd name="T0" fmla="*/ 2 w 15"/>
                  <a:gd name="T1" fmla="*/ 10 h 24"/>
                  <a:gd name="T2" fmla="*/ 4 w 15"/>
                  <a:gd name="T3" fmla="*/ 24 h 24"/>
                  <a:gd name="T4" fmla="*/ 13 w 15"/>
                  <a:gd name="T5" fmla="*/ 14 h 24"/>
                  <a:gd name="T6" fmla="*/ 12 w 15"/>
                  <a:gd name="T7" fmla="*/ 0 h 24"/>
                  <a:gd name="T8" fmla="*/ 2 w 15"/>
                  <a:gd name="T9" fmla="*/ 1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24">
                    <a:moveTo>
                      <a:pt x="2" y="10"/>
                    </a:moveTo>
                    <a:cubicBezTo>
                      <a:pt x="0" y="17"/>
                      <a:pt x="4" y="24"/>
                      <a:pt x="4" y="24"/>
                    </a:cubicBezTo>
                    <a:cubicBezTo>
                      <a:pt x="4" y="24"/>
                      <a:pt x="11" y="21"/>
                      <a:pt x="13" y="14"/>
                    </a:cubicBezTo>
                    <a:cubicBezTo>
                      <a:pt x="15" y="7"/>
                      <a:pt x="12" y="0"/>
                      <a:pt x="12" y="0"/>
                    </a:cubicBezTo>
                    <a:cubicBezTo>
                      <a:pt x="12" y="0"/>
                      <a:pt x="4" y="4"/>
                      <a:pt x="2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" name="Freeform 253"/>
              <p:cNvSpPr>
                <a:spLocks/>
              </p:cNvSpPr>
              <p:nvPr/>
            </p:nvSpPr>
            <p:spPr bwMode="auto">
              <a:xfrm>
                <a:off x="3171461" y="2115725"/>
                <a:ext cx="61195" cy="43115"/>
              </a:xfrm>
              <a:custGeom>
                <a:avLst/>
                <a:gdLst>
                  <a:gd name="T0" fmla="*/ 21 w 36"/>
                  <a:gd name="T1" fmla="*/ 4 h 25"/>
                  <a:gd name="T2" fmla="*/ 0 w 36"/>
                  <a:gd name="T3" fmla="*/ 5 h 25"/>
                  <a:gd name="T4" fmla="*/ 15 w 36"/>
                  <a:gd name="T5" fmla="*/ 21 h 25"/>
                  <a:gd name="T6" fmla="*/ 36 w 36"/>
                  <a:gd name="T7" fmla="*/ 20 h 25"/>
                  <a:gd name="T8" fmla="*/ 21 w 36"/>
                  <a:gd name="T9" fmla="*/ 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25">
                    <a:moveTo>
                      <a:pt x="21" y="4"/>
                    </a:moveTo>
                    <a:cubicBezTo>
                      <a:pt x="11" y="0"/>
                      <a:pt x="0" y="5"/>
                      <a:pt x="0" y="5"/>
                    </a:cubicBezTo>
                    <a:cubicBezTo>
                      <a:pt x="0" y="5"/>
                      <a:pt x="5" y="17"/>
                      <a:pt x="15" y="21"/>
                    </a:cubicBezTo>
                    <a:cubicBezTo>
                      <a:pt x="25" y="25"/>
                      <a:pt x="36" y="20"/>
                      <a:pt x="36" y="20"/>
                    </a:cubicBezTo>
                    <a:cubicBezTo>
                      <a:pt x="36" y="20"/>
                      <a:pt x="31" y="8"/>
                      <a:pt x="21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3" name="Freeform 254"/>
              <p:cNvSpPr>
                <a:spLocks/>
              </p:cNvSpPr>
              <p:nvPr/>
            </p:nvSpPr>
            <p:spPr bwMode="auto">
              <a:xfrm>
                <a:off x="3196496" y="2158840"/>
                <a:ext cx="34770" cy="30598"/>
              </a:xfrm>
              <a:custGeom>
                <a:avLst/>
                <a:gdLst>
                  <a:gd name="T0" fmla="*/ 20 w 20"/>
                  <a:gd name="T1" fmla="*/ 1 h 18"/>
                  <a:gd name="T2" fmla="*/ 6 w 20"/>
                  <a:gd name="T3" fmla="*/ 5 h 18"/>
                  <a:gd name="T4" fmla="*/ 0 w 20"/>
                  <a:gd name="T5" fmla="*/ 17 h 18"/>
                  <a:gd name="T6" fmla="*/ 14 w 20"/>
                  <a:gd name="T7" fmla="*/ 14 h 18"/>
                  <a:gd name="T8" fmla="*/ 20 w 20"/>
                  <a:gd name="T9" fmla="*/ 1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18">
                    <a:moveTo>
                      <a:pt x="20" y="1"/>
                    </a:moveTo>
                    <a:cubicBezTo>
                      <a:pt x="20" y="1"/>
                      <a:pt x="12" y="0"/>
                      <a:pt x="6" y="5"/>
                    </a:cubicBezTo>
                    <a:cubicBezTo>
                      <a:pt x="1" y="9"/>
                      <a:pt x="0" y="17"/>
                      <a:pt x="0" y="17"/>
                    </a:cubicBezTo>
                    <a:cubicBezTo>
                      <a:pt x="0" y="17"/>
                      <a:pt x="8" y="18"/>
                      <a:pt x="14" y="14"/>
                    </a:cubicBezTo>
                    <a:cubicBezTo>
                      <a:pt x="19" y="9"/>
                      <a:pt x="20" y="1"/>
                      <a:pt x="20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4" name="Freeform 261"/>
              <p:cNvSpPr>
                <a:spLocks/>
              </p:cNvSpPr>
              <p:nvPr/>
            </p:nvSpPr>
            <p:spPr bwMode="auto">
              <a:xfrm>
                <a:off x="3648506" y="2288185"/>
                <a:ext cx="0" cy="1391"/>
              </a:xfrm>
              <a:custGeom>
                <a:avLst/>
                <a:gdLst>
                  <a:gd name="T0" fmla="*/ 0 h 1"/>
                  <a:gd name="T1" fmla="*/ 0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" name="Freeform 262"/>
            <p:cNvSpPr>
              <a:spLocks noEditPoints="1"/>
            </p:cNvSpPr>
            <p:nvPr/>
          </p:nvSpPr>
          <p:spPr bwMode="auto">
            <a:xfrm>
              <a:off x="2809853" y="1121302"/>
              <a:ext cx="3524291" cy="4022198"/>
            </a:xfrm>
            <a:custGeom>
              <a:avLst/>
              <a:gdLst>
                <a:gd name="T0" fmla="*/ 1214 w 2066"/>
                <a:gd name="T1" fmla="*/ 1027 h 2359"/>
                <a:gd name="T2" fmla="*/ 1311 w 2066"/>
                <a:gd name="T3" fmla="*/ 870 h 2359"/>
                <a:gd name="T4" fmla="*/ 2003 w 2066"/>
                <a:gd name="T5" fmla="*/ 791 h 2359"/>
                <a:gd name="T6" fmla="*/ 1793 w 2066"/>
                <a:gd name="T7" fmla="*/ 670 h 2359"/>
                <a:gd name="T8" fmla="*/ 1581 w 2066"/>
                <a:gd name="T9" fmla="*/ 633 h 2359"/>
                <a:gd name="T10" fmla="*/ 1658 w 2066"/>
                <a:gd name="T11" fmla="*/ 440 h 2359"/>
                <a:gd name="T12" fmla="*/ 1432 w 2066"/>
                <a:gd name="T13" fmla="*/ 538 h 2359"/>
                <a:gd name="T14" fmla="*/ 1522 w 2066"/>
                <a:gd name="T15" fmla="*/ 378 h 2359"/>
                <a:gd name="T16" fmla="*/ 1325 w 2066"/>
                <a:gd name="T17" fmla="*/ 286 h 2359"/>
                <a:gd name="T18" fmla="*/ 1216 w 2066"/>
                <a:gd name="T19" fmla="*/ 288 h 2359"/>
                <a:gd name="T20" fmla="*/ 1159 w 2066"/>
                <a:gd name="T21" fmla="*/ 287 h 2359"/>
                <a:gd name="T22" fmla="*/ 1123 w 2066"/>
                <a:gd name="T23" fmla="*/ 736 h 2359"/>
                <a:gd name="T24" fmla="*/ 1049 w 2066"/>
                <a:gd name="T25" fmla="*/ 649 h 2359"/>
                <a:gd name="T26" fmla="*/ 1075 w 2066"/>
                <a:gd name="T27" fmla="*/ 526 h 2359"/>
                <a:gd name="T28" fmla="*/ 1043 w 2066"/>
                <a:gd name="T29" fmla="*/ 699 h 2359"/>
                <a:gd name="T30" fmla="*/ 1011 w 2066"/>
                <a:gd name="T31" fmla="*/ 432 h 2359"/>
                <a:gd name="T32" fmla="*/ 971 w 2066"/>
                <a:gd name="T33" fmla="*/ 327 h 2359"/>
                <a:gd name="T34" fmla="*/ 1172 w 2066"/>
                <a:gd name="T35" fmla="*/ 136 h 2359"/>
                <a:gd name="T36" fmla="*/ 1018 w 2066"/>
                <a:gd name="T37" fmla="*/ 75 h 2359"/>
                <a:gd name="T38" fmla="*/ 1013 w 2066"/>
                <a:gd name="T39" fmla="*/ 271 h 2359"/>
                <a:gd name="T40" fmla="*/ 869 w 2066"/>
                <a:gd name="T41" fmla="*/ 262 h 2359"/>
                <a:gd name="T42" fmla="*/ 699 w 2066"/>
                <a:gd name="T43" fmla="*/ 334 h 2359"/>
                <a:gd name="T44" fmla="*/ 667 w 2066"/>
                <a:gd name="T45" fmla="*/ 748 h 2359"/>
                <a:gd name="T46" fmla="*/ 672 w 2066"/>
                <a:gd name="T47" fmla="*/ 643 h 2359"/>
                <a:gd name="T48" fmla="*/ 592 w 2066"/>
                <a:gd name="T49" fmla="*/ 673 h 2359"/>
                <a:gd name="T50" fmla="*/ 510 w 2066"/>
                <a:gd name="T51" fmla="*/ 558 h 2359"/>
                <a:gd name="T52" fmla="*/ 488 w 2066"/>
                <a:gd name="T53" fmla="*/ 531 h 2359"/>
                <a:gd name="T54" fmla="*/ 574 w 2066"/>
                <a:gd name="T55" fmla="*/ 219 h 2359"/>
                <a:gd name="T56" fmla="*/ 411 w 2066"/>
                <a:gd name="T57" fmla="*/ 208 h 2359"/>
                <a:gd name="T58" fmla="*/ 355 w 2066"/>
                <a:gd name="T59" fmla="*/ 426 h 2359"/>
                <a:gd name="T60" fmla="*/ 110 w 2066"/>
                <a:gd name="T61" fmla="*/ 516 h 2359"/>
                <a:gd name="T62" fmla="*/ 383 w 2066"/>
                <a:gd name="T63" fmla="*/ 511 h 2359"/>
                <a:gd name="T64" fmla="*/ 701 w 2066"/>
                <a:gd name="T65" fmla="*/ 929 h 2359"/>
                <a:gd name="T66" fmla="*/ 643 w 2066"/>
                <a:gd name="T67" fmla="*/ 938 h 2359"/>
                <a:gd name="T68" fmla="*/ 263 w 2066"/>
                <a:gd name="T69" fmla="*/ 890 h 2359"/>
                <a:gd name="T70" fmla="*/ 135 w 2066"/>
                <a:gd name="T71" fmla="*/ 1106 h 2359"/>
                <a:gd name="T72" fmla="*/ 437 w 2066"/>
                <a:gd name="T73" fmla="*/ 1727 h 2359"/>
                <a:gd name="T74" fmla="*/ 130 w 2066"/>
                <a:gd name="T75" fmla="*/ 1979 h 2359"/>
                <a:gd name="T76" fmla="*/ 284 w 2066"/>
                <a:gd name="T77" fmla="*/ 1905 h 2359"/>
                <a:gd name="T78" fmla="*/ 477 w 2066"/>
                <a:gd name="T79" fmla="*/ 1839 h 2359"/>
                <a:gd name="T80" fmla="*/ 532 w 2066"/>
                <a:gd name="T81" fmla="*/ 1975 h 2359"/>
                <a:gd name="T82" fmla="*/ 689 w 2066"/>
                <a:gd name="T83" fmla="*/ 2041 h 2359"/>
                <a:gd name="T84" fmla="*/ 844 w 2066"/>
                <a:gd name="T85" fmla="*/ 1912 h 2359"/>
                <a:gd name="T86" fmla="*/ 939 w 2066"/>
                <a:gd name="T87" fmla="*/ 2055 h 2359"/>
                <a:gd name="T88" fmla="*/ 970 w 2066"/>
                <a:gd name="T89" fmla="*/ 2213 h 2359"/>
                <a:gd name="T90" fmla="*/ 1003 w 2066"/>
                <a:gd name="T91" fmla="*/ 1986 h 2359"/>
                <a:gd name="T92" fmla="*/ 1106 w 2066"/>
                <a:gd name="T93" fmla="*/ 2027 h 2359"/>
                <a:gd name="T94" fmla="*/ 1231 w 2066"/>
                <a:gd name="T95" fmla="*/ 2040 h 2359"/>
                <a:gd name="T96" fmla="*/ 1304 w 2066"/>
                <a:gd name="T97" fmla="*/ 1950 h 2359"/>
                <a:gd name="T98" fmla="*/ 1568 w 2066"/>
                <a:gd name="T99" fmla="*/ 2205 h 2359"/>
                <a:gd name="T100" fmla="*/ 1624 w 2066"/>
                <a:gd name="T101" fmla="*/ 2009 h 2359"/>
                <a:gd name="T102" fmla="*/ 1736 w 2066"/>
                <a:gd name="T103" fmla="*/ 1906 h 2359"/>
                <a:gd name="T104" fmla="*/ 1766 w 2066"/>
                <a:gd name="T105" fmla="*/ 1802 h 2359"/>
                <a:gd name="T106" fmla="*/ 1901 w 2066"/>
                <a:gd name="T107" fmla="*/ 1725 h 2359"/>
                <a:gd name="T108" fmla="*/ 691 w 2066"/>
                <a:gd name="T109" fmla="*/ 1772 h 2359"/>
                <a:gd name="T110" fmla="*/ 759 w 2066"/>
                <a:gd name="T111" fmla="*/ 1860 h 2359"/>
                <a:gd name="T112" fmla="*/ 862 w 2066"/>
                <a:gd name="T113" fmla="*/ 1658 h 2359"/>
                <a:gd name="T114" fmla="*/ 1125 w 2066"/>
                <a:gd name="T115" fmla="*/ 1878 h 2359"/>
                <a:gd name="T116" fmla="*/ 1190 w 2066"/>
                <a:gd name="T117" fmla="*/ 1819 h 2359"/>
                <a:gd name="T118" fmla="*/ 1336 w 2066"/>
                <a:gd name="T119" fmla="*/ 1840 h 2359"/>
                <a:gd name="T120" fmla="*/ 1435 w 2066"/>
                <a:gd name="T121" fmla="*/ 1921 h 2359"/>
                <a:gd name="T122" fmla="*/ 1565 w 2066"/>
                <a:gd name="T123" fmla="*/ 1825 h 2359"/>
                <a:gd name="T124" fmla="*/ 1441 w 2066"/>
                <a:gd name="T125" fmla="*/ 1765 h 2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066" h="2359">
                  <a:moveTo>
                    <a:pt x="1993" y="1743"/>
                  </a:moveTo>
                  <a:cubicBezTo>
                    <a:pt x="2019" y="1736"/>
                    <a:pt x="2041" y="1722"/>
                    <a:pt x="2066" y="1712"/>
                  </a:cubicBezTo>
                  <a:cubicBezTo>
                    <a:pt x="2059" y="1714"/>
                    <a:pt x="2053" y="1717"/>
                    <a:pt x="2047" y="1719"/>
                  </a:cubicBezTo>
                  <a:cubicBezTo>
                    <a:pt x="2022" y="1729"/>
                    <a:pt x="1995" y="1742"/>
                    <a:pt x="1967" y="1740"/>
                  </a:cubicBezTo>
                  <a:cubicBezTo>
                    <a:pt x="1936" y="1739"/>
                    <a:pt x="1906" y="1714"/>
                    <a:pt x="1881" y="1698"/>
                  </a:cubicBezTo>
                  <a:cubicBezTo>
                    <a:pt x="1906" y="1703"/>
                    <a:pt x="1927" y="1702"/>
                    <a:pt x="1950" y="1695"/>
                  </a:cubicBezTo>
                  <a:cubicBezTo>
                    <a:pt x="1973" y="1687"/>
                    <a:pt x="1993" y="1681"/>
                    <a:pt x="2017" y="1686"/>
                  </a:cubicBezTo>
                  <a:cubicBezTo>
                    <a:pt x="2004" y="1682"/>
                    <a:pt x="1991" y="1681"/>
                    <a:pt x="1977" y="1684"/>
                  </a:cubicBezTo>
                  <a:cubicBezTo>
                    <a:pt x="1958" y="1687"/>
                    <a:pt x="1941" y="1695"/>
                    <a:pt x="1922" y="1695"/>
                  </a:cubicBezTo>
                  <a:cubicBezTo>
                    <a:pt x="1899" y="1695"/>
                    <a:pt x="1877" y="1688"/>
                    <a:pt x="1855" y="1683"/>
                  </a:cubicBezTo>
                  <a:cubicBezTo>
                    <a:pt x="1796" y="1671"/>
                    <a:pt x="1736" y="1667"/>
                    <a:pt x="1677" y="1656"/>
                  </a:cubicBezTo>
                  <a:cubicBezTo>
                    <a:pt x="1657" y="1653"/>
                    <a:pt x="1636" y="1652"/>
                    <a:pt x="1616" y="1648"/>
                  </a:cubicBezTo>
                  <a:cubicBezTo>
                    <a:pt x="1589" y="1644"/>
                    <a:pt x="1562" y="1632"/>
                    <a:pt x="1536" y="1624"/>
                  </a:cubicBezTo>
                  <a:cubicBezTo>
                    <a:pt x="1478" y="1606"/>
                    <a:pt x="1420" y="1588"/>
                    <a:pt x="1360" y="1576"/>
                  </a:cubicBezTo>
                  <a:cubicBezTo>
                    <a:pt x="1326" y="1570"/>
                    <a:pt x="1221" y="1558"/>
                    <a:pt x="1193" y="1475"/>
                  </a:cubicBezTo>
                  <a:cubicBezTo>
                    <a:pt x="1177" y="1429"/>
                    <a:pt x="1149" y="1415"/>
                    <a:pt x="1137" y="1387"/>
                  </a:cubicBezTo>
                  <a:cubicBezTo>
                    <a:pt x="1125" y="1360"/>
                    <a:pt x="1130" y="1284"/>
                    <a:pt x="1125" y="1254"/>
                  </a:cubicBezTo>
                  <a:cubicBezTo>
                    <a:pt x="1122" y="1233"/>
                    <a:pt x="1123" y="1212"/>
                    <a:pt x="1122" y="1191"/>
                  </a:cubicBezTo>
                  <a:cubicBezTo>
                    <a:pt x="1122" y="1163"/>
                    <a:pt x="1120" y="1126"/>
                    <a:pt x="1136" y="1102"/>
                  </a:cubicBezTo>
                  <a:cubicBezTo>
                    <a:pt x="1145" y="1087"/>
                    <a:pt x="1164" y="1075"/>
                    <a:pt x="1177" y="1063"/>
                  </a:cubicBezTo>
                  <a:cubicBezTo>
                    <a:pt x="1190" y="1052"/>
                    <a:pt x="1202" y="1040"/>
                    <a:pt x="1214" y="1027"/>
                  </a:cubicBezTo>
                  <a:cubicBezTo>
                    <a:pt x="1224" y="1017"/>
                    <a:pt x="1229" y="1002"/>
                    <a:pt x="1232" y="988"/>
                  </a:cubicBezTo>
                  <a:cubicBezTo>
                    <a:pt x="1233" y="979"/>
                    <a:pt x="1233" y="970"/>
                    <a:pt x="1234" y="961"/>
                  </a:cubicBezTo>
                  <a:cubicBezTo>
                    <a:pt x="1245" y="957"/>
                    <a:pt x="1258" y="953"/>
                    <a:pt x="1271" y="954"/>
                  </a:cubicBezTo>
                  <a:cubicBezTo>
                    <a:pt x="1294" y="955"/>
                    <a:pt x="1316" y="966"/>
                    <a:pt x="1339" y="968"/>
                  </a:cubicBezTo>
                  <a:cubicBezTo>
                    <a:pt x="1351" y="970"/>
                    <a:pt x="1362" y="971"/>
                    <a:pt x="1374" y="971"/>
                  </a:cubicBezTo>
                  <a:cubicBezTo>
                    <a:pt x="1453" y="975"/>
                    <a:pt x="1529" y="972"/>
                    <a:pt x="1605" y="947"/>
                  </a:cubicBezTo>
                  <a:cubicBezTo>
                    <a:pt x="1540" y="963"/>
                    <a:pt x="1476" y="966"/>
                    <a:pt x="1409" y="959"/>
                  </a:cubicBezTo>
                  <a:cubicBezTo>
                    <a:pt x="1420" y="950"/>
                    <a:pt x="1429" y="939"/>
                    <a:pt x="1437" y="927"/>
                  </a:cubicBezTo>
                  <a:cubicBezTo>
                    <a:pt x="1441" y="922"/>
                    <a:pt x="1466" y="929"/>
                    <a:pt x="1473" y="929"/>
                  </a:cubicBezTo>
                  <a:cubicBezTo>
                    <a:pt x="1500" y="931"/>
                    <a:pt x="1524" y="926"/>
                    <a:pt x="1547" y="911"/>
                  </a:cubicBezTo>
                  <a:cubicBezTo>
                    <a:pt x="1513" y="930"/>
                    <a:pt x="1480" y="926"/>
                    <a:pt x="1443" y="918"/>
                  </a:cubicBezTo>
                  <a:cubicBezTo>
                    <a:pt x="1471" y="881"/>
                    <a:pt x="1513" y="882"/>
                    <a:pt x="1555" y="878"/>
                  </a:cubicBezTo>
                  <a:cubicBezTo>
                    <a:pt x="1526" y="879"/>
                    <a:pt x="1489" y="873"/>
                    <a:pt x="1463" y="890"/>
                  </a:cubicBezTo>
                  <a:cubicBezTo>
                    <a:pt x="1442" y="904"/>
                    <a:pt x="1429" y="925"/>
                    <a:pt x="1411" y="943"/>
                  </a:cubicBezTo>
                  <a:cubicBezTo>
                    <a:pt x="1406" y="947"/>
                    <a:pt x="1401" y="952"/>
                    <a:pt x="1395" y="955"/>
                  </a:cubicBezTo>
                  <a:cubicBezTo>
                    <a:pt x="1389" y="959"/>
                    <a:pt x="1383" y="957"/>
                    <a:pt x="1376" y="956"/>
                  </a:cubicBezTo>
                  <a:cubicBezTo>
                    <a:pt x="1359" y="954"/>
                    <a:pt x="1342" y="951"/>
                    <a:pt x="1326" y="947"/>
                  </a:cubicBezTo>
                  <a:cubicBezTo>
                    <a:pt x="1311" y="943"/>
                    <a:pt x="1297" y="936"/>
                    <a:pt x="1282" y="933"/>
                  </a:cubicBezTo>
                  <a:cubicBezTo>
                    <a:pt x="1266" y="930"/>
                    <a:pt x="1250" y="931"/>
                    <a:pt x="1234" y="934"/>
                  </a:cubicBezTo>
                  <a:cubicBezTo>
                    <a:pt x="1249" y="916"/>
                    <a:pt x="1256" y="879"/>
                    <a:pt x="1282" y="872"/>
                  </a:cubicBezTo>
                  <a:cubicBezTo>
                    <a:pt x="1291" y="870"/>
                    <a:pt x="1302" y="870"/>
                    <a:pt x="1311" y="870"/>
                  </a:cubicBezTo>
                  <a:cubicBezTo>
                    <a:pt x="1330" y="870"/>
                    <a:pt x="1349" y="868"/>
                    <a:pt x="1367" y="864"/>
                  </a:cubicBezTo>
                  <a:cubicBezTo>
                    <a:pt x="1404" y="855"/>
                    <a:pt x="1433" y="836"/>
                    <a:pt x="1460" y="811"/>
                  </a:cubicBezTo>
                  <a:cubicBezTo>
                    <a:pt x="1487" y="786"/>
                    <a:pt x="1513" y="762"/>
                    <a:pt x="1549" y="751"/>
                  </a:cubicBezTo>
                  <a:cubicBezTo>
                    <a:pt x="1568" y="745"/>
                    <a:pt x="1587" y="743"/>
                    <a:pt x="1606" y="743"/>
                  </a:cubicBezTo>
                  <a:cubicBezTo>
                    <a:pt x="1619" y="742"/>
                    <a:pt x="1647" y="739"/>
                    <a:pt x="1656" y="750"/>
                  </a:cubicBezTo>
                  <a:cubicBezTo>
                    <a:pt x="1667" y="762"/>
                    <a:pt x="1673" y="779"/>
                    <a:pt x="1681" y="793"/>
                  </a:cubicBezTo>
                  <a:cubicBezTo>
                    <a:pt x="1688" y="805"/>
                    <a:pt x="1697" y="814"/>
                    <a:pt x="1708" y="822"/>
                  </a:cubicBezTo>
                  <a:cubicBezTo>
                    <a:pt x="1708" y="855"/>
                    <a:pt x="1713" y="886"/>
                    <a:pt x="1748" y="898"/>
                  </a:cubicBezTo>
                  <a:cubicBezTo>
                    <a:pt x="1777" y="909"/>
                    <a:pt x="1810" y="905"/>
                    <a:pt x="1840" y="901"/>
                  </a:cubicBezTo>
                  <a:cubicBezTo>
                    <a:pt x="1814" y="902"/>
                    <a:pt x="1787" y="904"/>
                    <a:pt x="1762" y="896"/>
                  </a:cubicBezTo>
                  <a:cubicBezTo>
                    <a:pt x="1748" y="893"/>
                    <a:pt x="1734" y="885"/>
                    <a:pt x="1726" y="873"/>
                  </a:cubicBezTo>
                  <a:cubicBezTo>
                    <a:pt x="1718" y="860"/>
                    <a:pt x="1719" y="844"/>
                    <a:pt x="1719" y="830"/>
                  </a:cubicBezTo>
                  <a:cubicBezTo>
                    <a:pt x="1762" y="856"/>
                    <a:pt x="1812" y="846"/>
                    <a:pt x="1856" y="830"/>
                  </a:cubicBezTo>
                  <a:cubicBezTo>
                    <a:pt x="1817" y="842"/>
                    <a:pt x="1774" y="849"/>
                    <a:pt x="1735" y="829"/>
                  </a:cubicBezTo>
                  <a:cubicBezTo>
                    <a:pt x="1724" y="823"/>
                    <a:pt x="1713" y="814"/>
                    <a:pt x="1704" y="805"/>
                  </a:cubicBezTo>
                  <a:cubicBezTo>
                    <a:pt x="1690" y="790"/>
                    <a:pt x="1685" y="767"/>
                    <a:pt x="1675" y="749"/>
                  </a:cubicBezTo>
                  <a:cubicBezTo>
                    <a:pt x="1727" y="758"/>
                    <a:pt x="1778" y="778"/>
                    <a:pt x="1830" y="787"/>
                  </a:cubicBezTo>
                  <a:cubicBezTo>
                    <a:pt x="1884" y="796"/>
                    <a:pt x="1937" y="787"/>
                    <a:pt x="1990" y="778"/>
                  </a:cubicBezTo>
                  <a:cubicBezTo>
                    <a:pt x="1989" y="781"/>
                    <a:pt x="1986" y="788"/>
                    <a:pt x="1988" y="795"/>
                  </a:cubicBezTo>
                  <a:cubicBezTo>
                    <a:pt x="1990" y="804"/>
                    <a:pt x="2000" y="809"/>
                    <a:pt x="2000" y="809"/>
                  </a:cubicBezTo>
                  <a:cubicBezTo>
                    <a:pt x="2000" y="809"/>
                    <a:pt x="2005" y="800"/>
                    <a:pt x="2003" y="791"/>
                  </a:cubicBezTo>
                  <a:cubicBezTo>
                    <a:pt x="2000" y="782"/>
                    <a:pt x="1991" y="777"/>
                    <a:pt x="1991" y="777"/>
                  </a:cubicBezTo>
                  <a:cubicBezTo>
                    <a:pt x="1991" y="777"/>
                    <a:pt x="1991" y="778"/>
                    <a:pt x="1990" y="778"/>
                  </a:cubicBezTo>
                  <a:cubicBezTo>
                    <a:pt x="1944" y="783"/>
                    <a:pt x="1896" y="789"/>
                    <a:pt x="1849" y="780"/>
                  </a:cubicBezTo>
                  <a:cubicBezTo>
                    <a:pt x="1800" y="770"/>
                    <a:pt x="1753" y="749"/>
                    <a:pt x="1705" y="735"/>
                  </a:cubicBezTo>
                  <a:cubicBezTo>
                    <a:pt x="1726" y="737"/>
                    <a:pt x="1747" y="726"/>
                    <a:pt x="1765" y="716"/>
                  </a:cubicBezTo>
                  <a:cubicBezTo>
                    <a:pt x="1769" y="713"/>
                    <a:pt x="1785" y="701"/>
                    <a:pt x="1789" y="704"/>
                  </a:cubicBezTo>
                  <a:cubicBezTo>
                    <a:pt x="1797" y="709"/>
                    <a:pt x="1807" y="711"/>
                    <a:pt x="1816" y="713"/>
                  </a:cubicBezTo>
                  <a:cubicBezTo>
                    <a:pt x="1855" y="719"/>
                    <a:pt x="1897" y="710"/>
                    <a:pt x="1933" y="696"/>
                  </a:cubicBezTo>
                  <a:cubicBezTo>
                    <a:pt x="1937" y="697"/>
                    <a:pt x="1942" y="697"/>
                    <a:pt x="1947" y="695"/>
                  </a:cubicBezTo>
                  <a:cubicBezTo>
                    <a:pt x="1956" y="691"/>
                    <a:pt x="1960" y="681"/>
                    <a:pt x="1960" y="681"/>
                  </a:cubicBezTo>
                  <a:cubicBezTo>
                    <a:pt x="1960" y="681"/>
                    <a:pt x="1949" y="677"/>
                    <a:pt x="1941" y="681"/>
                  </a:cubicBezTo>
                  <a:cubicBezTo>
                    <a:pt x="1932" y="685"/>
                    <a:pt x="1928" y="695"/>
                    <a:pt x="1928" y="695"/>
                  </a:cubicBezTo>
                  <a:cubicBezTo>
                    <a:pt x="1928" y="695"/>
                    <a:pt x="1930" y="696"/>
                    <a:pt x="1933" y="696"/>
                  </a:cubicBezTo>
                  <a:cubicBezTo>
                    <a:pt x="1913" y="702"/>
                    <a:pt x="1892" y="706"/>
                    <a:pt x="1870" y="708"/>
                  </a:cubicBezTo>
                  <a:cubicBezTo>
                    <a:pt x="1846" y="709"/>
                    <a:pt x="1818" y="709"/>
                    <a:pt x="1797" y="697"/>
                  </a:cubicBezTo>
                  <a:cubicBezTo>
                    <a:pt x="1863" y="667"/>
                    <a:pt x="1936" y="671"/>
                    <a:pt x="2005" y="657"/>
                  </a:cubicBezTo>
                  <a:cubicBezTo>
                    <a:pt x="1935" y="667"/>
                    <a:pt x="1862" y="657"/>
                    <a:pt x="1794" y="683"/>
                  </a:cubicBezTo>
                  <a:cubicBezTo>
                    <a:pt x="1808" y="666"/>
                    <a:pt x="1829" y="654"/>
                    <a:pt x="1847" y="644"/>
                  </a:cubicBezTo>
                  <a:cubicBezTo>
                    <a:pt x="1870" y="631"/>
                    <a:pt x="1895" y="622"/>
                    <a:pt x="1921" y="615"/>
                  </a:cubicBezTo>
                  <a:cubicBezTo>
                    <a:pt x="1888" y="621"/>
                    <a:pt x="1857" y="632"/>
                    <a:pt x="1828" y="648"/>
                  </a:cubicBezTo>
                  <a:cubicBezTo>
                    <a:pt x="1816" y="654"/>
                    <a:pt x="1804" y="661"/>
                    <a:pt x="1793" y="670"/>
                  </a:cubicBezTo>
                  <a:cubicBezTo>
                    <a:pt x="1788" y="672"/>
                    <a:pt x="1784" y="679"/>
                    <a:pt x="1781" y="683"/>
                  </a:cubicBezTo>
                  <a:cubicBezTo>
                    <a:pt x="1779" y="686"/>
                    <a:pt x="1777" y="688"/>
                    <a:pt x="1775" y="691"/>
                  </a:cubicBezTo>
                  <a:cubicBezTo>
                    <a:pt x="1770" y="694"/>
                    <a:pt x="1765" y="697"/>
                    <a:pt x="1759" y="700"/>
                  </a:cubicBezTo>
                  <a:cubicBezTo>
                    <a:pt x="1728" y="715"/>
                    <a:pt x="1692" y="721"/>
                    <a:pt x="1657" y="720"/>
                  </a:cubicBezTo>
                  <a:cubicBezTo>
                    <a:pt x="1628" y="719"/>
                    <a:pt x="1601" y="714"/>
                    <a:pt x="1572" y="716"/>
                  </a:cubicBezTo>
                  <a:cubicBezTo>
                    <a:pt x="1533" y="719"/>
                    <a:pt x="1498" y="733"/>
                    <a:pt x="1467" y="756"/>
                  </a:cubicBezTo>
                  <a:cubicBezTo>
                    <a:pt x="1436" y="779"/>
                    <a:pt x="1408" y="809"/>
                    <a:pt x="1368" y="818"/>
                  </a:cubicBezTo>
                  <a:cubicBezTo>
                    <a:pt x="1349" y="822"/>
                    <a:pt x="1331" y="822"/>
                    <a:pt x="1312" y="821"/>
                  </a:cubicBezTo>
                  <a:cubicBezTo>
                    <a:pt x="1299" y="820"/>
                    <a:pt x="1285" y="819"/>
                    <a:pt x="1272" y="822"/>
                  </a:cubicBezTo>
                  <a:cubicBezTo>
                    <a:pt x="1245" y="827"/>
                    <a:pt x="1222" y="848"/>
                    <a:pt x="1207" y="871"/>
                  </a:cubicBezTo>
                  <a:cubicBezTo>
                    <a:pt x="1197" y="888"/>
                    <a:pt x="1188" y="907"/>
                    <a:pt x="1179" y="925"/>
                  </a:cubicBezTo>
                  <a:cubicBezTo>
                    <a:pt x="1170" y="944"/>
                    <a:pt x="1161" y="963"/>
                    <a:pt x="1153" y="982"/>
                  </a:cubicBezTo>
                  <a:cubicBezTo>
                    <a:pt x="1147" y="944"/>
                    <a:pt x="1158" y="901"/>
                    <a:pt x="1171" y="866"/>
                  </a:cubicBezTo>
                  <a:cubicBezTo>
                    <a:pt x="1176" y="850"/>
                    <a:pt x="1181" y="834"/>
                    <a:pt x="1194" y="823"/>
                  </a:cubicBezTo>
                  <a:cubicBezTo>
                    <a:pt x="1206" y="813"/>
                    <a:pt x="1221" y="808"/>
                    <a:pt x="1236" y="803"/>
                  </a:cubicBezTo>
                  <a:cubicBezTo>
                    <a:pt x="1254" y="796"/>
                    <a:pt x="1272" y="791"/>
                    <a:pt x="1289" y="782"/>
                  </a:cubicBezTo>
                  <a:cubicBezTo>
                    <a:pt x="1306" y="774"/>
                    <a:pt x="1319" y="762"/>
                    <a:pt x="1332" y="749"/>
                  </a:cubicBezTo>
                  <a:cubicBezTo>
                    <a:pt x="1351" y="730"/>
                    <a:pt x="1367" y="708"/>
                    <a:pt x="1385" y="687"/>
                  </a:cubicBezTo>
                  <a:cubicBezTo>
                    <a:pt x="1407" y="661"/>
                    <a:pt x="1451" y="668"/>
                    <a:pt x="1482" y="668"/>
                  </a:cubicBezTo>
                  <a:cubicBezTo>
                    <a:pt x="1506" y="668"/>
                    <a:pt x="1529" y="663"/>
                    <a:pt x="1550" y="653"/>
                  </a:cubicBezTo>
                  <a:cubicBezTo>
                    <a:pt x="1561" y="647"/>
                    <a:pt x="1570" y="640"/>
                    <a:pt x="1581" y="633"/>
                  </a:cubicBezTo>
                  <a:cubicBezTo>
                    <a:pt x="1595" y="625"/>
                    <a:pt x="1609" y="616"/>
                    <a:pt x="1622" y="605"/>
                  </a:cubicBezTo>
                  <a:cubicBezTo>
                    <a:pt x="1636" y="593"/>
                    <a:pt x="1649" y="578"/>
                    <a:pt x="1667" y="571"/>
                  </a:cubicBezTo>
                  <a:cubicBezTo>
                    <a:pt x="1670" y="570"/>
                    <a:pt x="1680" y="574"/>
                    <a:pt x="1684" y="575"/>
                  </a:cubicBezTo>
                  <a:cubicBezTo>
                    <a:pt x="1693" y="575"/>
                    <a:pt x="1702" y="575"/>
                    <a:pt x="1711" y="574"/>
                  </a:cubicBezTo>
                  <a:cubicBezTo>
                    <a:pt x="1747" y="571"/>
                    <a:pt x="1780" y="563"/>
                    <a:pt x="1814" y="553"/>
                  </a:cubicBezTo>
                  <a:cubicBezTo>
                    <a:pt x="1793" y="558"/>
                    <a:pt x="1773" y="563"/>
                    <a:pt x="1751" y="565"/>
                  </a:cubicBezTo>
                  <a:cubicBezTo>
                    <a:pt x="1728" y="567"/>
                    <a:pt x="1698" y="572"/>
                    <a:pt x="1675" y="564"/>
                  </a:cubicBezTo>
                  <a:cubicBezTo>
                    <a:pt x="1711" y="542"/>
                    <a:pt x="1753" y="525"/>
                    <a:pt x="1796" y="531"/>
                  </a:cubicBezTo>
                  <a:cubicBezTo>
                    <a:pt x="1752" y="522"/>
                    <a:pt x="1706" y="538"/>
                    <a:pt x="1667" y="558"/>
                  </a:cubicBezTo>
                  <a:cubicBezTo>
                    <a:pt x="1671" y="529"/>
                    <a:pt x="1702" y="511"/>
                    <a:pt x="1726" y="500"/>
                  </a:cubicBezTo>
                  <a:cubicBezTo>
                    <a:pt x="1748" y="489"/>
                    <a:pt x="1772" y="481"/>
                    <a:pt x="1796" y="478"/>
                  </a:cubicBezTo>
                  <a:cubicBezTo>
                    <a:pt x="1753" y="481"/>
                    <a:pt x="1699" y="497"/>
                    <a:pt x="1670" y="530"/>
                  </a:cubicBezTo>
                  <a:cubicBezTo>
                    <a:pt x="1663" y="539"/>
                    <a:pt x="1657" y="549"/>
                    <a:pt x="1656" y="561"/>
                  </a:cubicBezTo>
                  <a:cubicBezTo>
                    <a:pt x="1655" y="569"/>
                    <a:pt x="1635" y="578"/>
                    <a:pt x="1628" y="583"/>
                  </a:cubicBezTo>
                  <a:cubicBezTo>
                    <a:pt x="1611" y="597"/>
                    <a:pt x="1593" y="610"/>
                    <a:pt x="1573" y="619"/>
                  </a:cubicBezTo>
                  <a:cubicBezTo>
                    <a:pt x="1590" y="593"/>
                    <a:pt x="1603" y="563"/>
                    <a:pt x="1612" y="534"/>
                  </a:cubicBezTo>
                  <a:cubicBezTo>
                    <a:pt x="1622" y="499"/>
                    <a:pt x="1631" y="464"/>
                    <a:pt x="1667" y="450"/>
                  </a:cubicBezTo>
                  <a:cubicBezTo>
                    <a:pt x="1701" y="437"/>
                    <a:pt x="1740" y="435"/>
                    <a:pt x="1761" y="402"/>
                  </a:cubicBezTo>
                  <a:cubicBezTo>
                    <a:pt x="1777" y="375"/>
                    <a:pt x="1773" y="340"/>
                    <a:pt x="1794" y="315"/>
                  </a:cubicBezTo>
                  <a:cubicBezTo>
                    <a:pt x="1772" y="338"/>
                    <a:pt x="1773" y="374"/>
                    <a:pt x="1755" y="399"/>
                  </a:cubicBezTo>
                  <a:cubicBezTo>
                    <a:pt x="1732" y="430"/>
                    <a:pt x="1691" y="428"/>
                    <a:pt x="1658" y="440"/>
                  </a:cubicBezTo>
                  <a:cubicBezTo>
                    <a:pt x="1620" y="453"/>
                    <a:pt x="1607" y="488"/>
                    <a:pt x="1594" y="523"/>
                  </a:cubicBezTo>
                  <a:cubicBezTo>
                    <a:pt x="1583" y="553"/>
                    <a:pt x="1568" y="583"/>
                    <a:pt x="1548" y="608"/>
                  </a:cubicBezTo>
                  <a:cubicBezTo>
                    <a:pt x="1538" y="620"/>
                    <a:pt x="1525" y="632"/>
                    <a:pt x="1510" y="635"/>
                  </a:cubicBezTo>
                  <a:cubicBezTo>
                    <a:pt x="1501" y="636"/>
                    <a:pt x="1492" y="635"/>
                    <a:pt x="1484" y="635"/>
                  </a:cubicBezTo>
                  <a:cubicBezTo>
                    <a:pt x="1448" y="633"/>
                    <a:pt x="1405" y="625"/>
                    <a:pt x="1372" y="645"/>
                  </a:cubicBezTo>
                  <a:cubicBezTo>
                    <a:pt x="1348" y="660"/>
                    <a:pt x="1331" y="687"/>
                    <a:pt x="1310" y="707"/>
                  </a:cubicBezTo>
                  <a:cubicBezTo>
                    <a:pt x="1297" y="718"/>
                    <a:pt x="1284" y="731"/>
                    <a:pt x="1268" y="738"/>
                  </a:cubicBezTo>
                  <a:cubicBezTo>
                    <a:pt x="1251" y="745"/>
                    <a:pt x="1233" y="748"/>
                    <a:pt x="1216" y="753"/>
                  </a:cubicBezTo>
                  <a:cubicBezTo>
                    <a:pt x="1196" y="758"/>
                    <a:pt x="1177" y="765"/>
                    <a:pt x="1160" y="778"/>
                  </a:cubicBezTo>
                  <a:cubicBezTo>
                    <a:pt x="1177" y="739"/>
                    <a:pt x="1222" y="731"/>
                    <a:pt x="1252" y="705"/>
                  </a:cubicBezTo>
                  <a:cubicBezTo>
                    <a:pt x="1270" y="690"/>
                    <a:pt x="1283" y="671"/>
                    <a:pt x="1291" y="648"/>
                  </a:cubicBezTo>
                  <a:cubicBezTo>
                    <a:pt x="1298" y="629"/>
                    <a:pt x="1299" y="609"/>
                    <a:pt x="1304" y="589"/>
                  </a:cubicBezTo>
                  <a:cubicBezTo>
                    <a:pt x="1309" y="568"/>
                    <a:pt x="1324" y="550"/>
                    <a:pt x="1339" y="536"/>
                  </a:cubicBezTo>
                  <a:cubicBezTo>
                    <a:pt x="1353" y="522"/>
                    <a:pt x="1387" y="533"/>
                    <a:pt x="1405" y="536"/>
                  </a:cubicBezTo>
                  <a:cubicBezTo>
                    <a:pt x="1410" y="536"/>
                    <a:pt x="1415" y="537"/>
                    <a:pt x="1420" y="538"/>
                  </a:cubicBezTo>
                  <a:cubicBezTo>
                    <a:pt x="1424" y="541"/>
                    <a:pt x="1428" y="545"/>
                    <a:pt x="1432" y="549"/>
                  </a:cubicBezTo>
                  <a:cubicBezTo>
                    <a:pt x="1441" y="556"/>
                    <a:pt x="1451" y="561"/>
                    <a:pt x="1463" y="559"/>
                  </a:cubicBezTo>
                  <a:cubicBezTo>
                    <a:pt x="1476" y="557"/>
                    <a:pt x="1488" y="550"/>
                    <a:pt x="1499" y="545"/>
                  </a:cubicBezTo>
                  <a:cubicBezTo>
                    <a:pt x="1510" y="540"/>
                    <a:pt x="1520" y="535"/>
                    <a:pt x="1531" y="530"/>
                  </a:cubicBezTo>
                  <a:cubicBezTo>
                    <a:pt x="1515" y="537"/>
                    <a:pt x="1498" y="543"/>
                    <a:pt x="1482" y="549"/>
                  </a:cubicBezTo>
                  <a:cubicBezTo>
                    <a:pt x="1461" y="557"/>
                    <a:pt x="1447" y="554"/>
                    <a:pt x="1432" y="538"/>
                  </a:cubicBezTo>
                  <a:cubicBezTo>
                    <a:pt x="1487" y="538"/>
                    <a:pt x="1528" y="501"/>
                    <a:pt x="1569" y="468"/>
                  </a:cubicBezTo>
                  <a:cubicBezTo>
                    <a:pt x="1542" y="487"/>
                    <a:pt x="1515" y="508"/>
                    <a:pt x="1484" y="520"/>
                  </a:cubicBezTo>
                  <a:cubicBezTo>
                    <a:pt x="1443" y="536"/>
                    <a:pt x="1406" y="521"/>
                    <a:pt x="1365" y="515"/>
                  </a:cubicBezTo>
                  <a:cubicBezTo>
                    <a:pt x="1396" y="495"/>
                    <a:pt x="1430" y="480"/>
                    <a:pt x="1464" y="465"/>
                  </a:cubicBezTo>
                  <a:cubicBezTo>
                    <a:pt x="1490" y="454"/>
                    <a:pt x="1508" y="439"/>
                    <a:pt x="1522" y="415"/>
                  </a:cubicBezTo>
                  <a:cubicBezTo>
                    <a:pt x="1530" y="400"/>
                    <a:pt x="1533" y="384"/>
                    <a:pt x="1553" y="387"/>
                  </a:cubicBezTo>
                  <a:cubicBezTo>
                    <a:pt x="1568" y="388"/>
                    <a:pt x="1581" y="394"/>
                    <a:pt x="1596" y="394"/>
                  </a:cubicBezTo>
                  <a:cubicBezTo>
                    <a:pt x="1624" y="395"/>
                    <a:pt x="1648" y="383"/>
                    <a:pt x="1670" y="367"/>
                  </a:cubicBezTo>
                  <a:cubicBezTo>
                    <a:pt x="1652" y="378"/>
                    <a:pt x="1632" y="388"/>
                    <a:pt x="1610" y="390"/>
                  </a:cubicBezTo>
                  <a:cubicBezTo>
                    <a:pt x="1588" y="391"/>
                    <a:pt x="1569" y="378"/>
                    <a:pt x="1547" y="378"/>
                  </a:cubicBezTo>
                  <a:cubicBezTo>
                    <a:pt x="1559" y="368"/>
                    <a:pt x="1574" y="365"/>
                    <a:pt x="1588" y="362"/>
                  </a:cubicBezTo>
                  <a:cubicBezTo>
                    <a:pt x="1607" y="357"/>
                    <a:pt x="1626" y="351"/>
                    <a:pt x="1644" y="344"/>
                  </a:cubicBezTo>
                  <a:cubicBezTo>
                    <a:pt x="1676" y="332"/>
                    <a:pt x="1708" y="315"/>
                    <a:pt x="1728" y="287"/>
                  </a:cubicBezTo>
                  <a:cubicBezTo>
                    <a:pt x="1705" y="314"/>
                    <a:pt x="1670" y="328"/>
                    <a:pt x="1637" y="338"/>
                  </a:cubicBezTo>
                  <a:cubicBezTo>
                    <a:pt x="1620" y="342"/>
                    <a:pt x="1603" y="346"/>
                    <a:pt x="1586" y="349"/>
                  </a:cubicBezTo>
                  <a:cubicBezTo>
                    <a:pt x="1568" y="351"/>
                    <a:pt x="1550" y="354"/>
                    <a:pt x="1536" y="365"/>
                  </a:cubicBezTo>
                  <a:cubicBezTo>
                    <a:pt x="1540" y="343"/>
                    <a:pt x="1542" y="319"/>
                    <a:pt x="1558" y="304"/>
                  </a:cubicBezTo>
                  <a:cubicBezTo>
                    <a:pt x="1579" y="285"/>
                    <a:pt x="1610" y="282"/>
                    <a:pt x="1636" y="280"/>
                  </a:cubicBezTo>
                  <a:cubicBezTo>
                    <a:pt x="1612" y="280"/>
                    <a:pt x="1587" y="281"/>
                    <a:pt x="1565" y="292"/>
                  </a:cubicBezTo>
                  <a:cubicBezTo>
                    <a:pt x="1544" y="304"/>
                    <a:pt x="1537" y="322"/>
                    <a:pt x="1531" y="344"/>
                  </a:cubicBezTo>
                  <a:cubicBezTo>
                    <a:pt x="1528" y="355"/>
                    <a:pt x="1525" y="367"/>
                    <a:pt x="1522" y="378"/>
                  </a:cubicBezTo>
                  <a:cubicBezTo>
                    <a:pt x="1519" y="389"/>
                    <a:pt x="1514" y="397"/>
                    <a:pt x="1508" y="407"/>
                  </a:cubicBezTo>
                  <a:cubicBezTo>
                    <a:pt x="1496" y="424"/>
                    <a:pt x="1484" y="435"/>
                    <a:pt x="1465" y="442"/>
                  </a:cubicBezTo>
                  <a:cubicBezTo>
                    <a:pt x="1399" y="468"/>
                    <a:pt x="1325" y="489"/>
                    <a:pt x="1283" y="550"/>
                  </a:cubicBezTo>
                  <a:cubicBezTo>
                    <a:pt x="1280" y="535"/>
                    <a:pt x="1275" y="520"/>
                    <a:pt x="1270" y="505"/>
                  </a:cubicBezTo>
                  <a:cubicBezTo>
                    <a:pt x="1264" y="489"/>
                    <a:pt x="1257" y="475"/>
                    <a:pt x="1260" y="457"/>
                  </a:cubicBezTo>
                  <a:cubicBezTo>
                    <a:pt x="1262" y="442"/>
                    <a:pt x="1272" y="429"/>
                    <a:pt x="1286" y="423"/>
                  </a:cubicBezTo>
                  <a:cubicBezTo>
                    <a:pt x="1301" y="416"/>
                    <a:pt x="1319" y="416"/>
                    <a:pt x="1334" y="410"/>
                  </a:cubicBezTo>
                  <a:cubicBezTo>
                    <a:pt x="1341" y="407"/>
                    <a:pt x="1347" y="403"/>
                    <a:pt x="1352" y="398"/>
                  </a:cubicBezTo>
                  <a:cubicBezTo>
                    <a:pt x="1354" y="395"/>
                    <a:pt x="1359" y="385"/>
                    <a:pt x="1363" y="386"/>
                  </a:cubicBezTo>
                  <a:cubicBezTo>
                    <a:pt x="1378" y="389"/>
                    <a:pt x="1397" y="376"/>
                    <a:pt x="1408" y="367"/>
                  </a:cubicBezTo>
                  <a:cubicBezTo>
                    <a:pt x="1429" y="348"/>
                    <a:pt x="1436" y="307"/>
                    <a:pt x="1472" y="314"/>
                  </a:cubicBezTo>
                  <a:cubicBezTo>
                    <a:pt x="1450" y="308"/>
                    <a:pt x="1435" y="324"/>
                    <a:pt x="1422" y="340"/>
                  </a:cubicBezTo>
                  <a:cubicBezTo>
                    <a:pt x="1410" y="357"/>
                    <a:pt x="1389" y="382"/>
                    <a:pt x="1365" y="377"/>
                  </a:cubicBezTo>
                  <a:cubicBezTo>
                    <a:pt x="1379" y="353"/>
                    <a:pt x="1390" y="327"/>
                    <a:pt x="1416" y="315"/>
                  </a:cubicBezTo>
                  <a:cubicBezTo>
                    <a:pt x="1382" y="329"/>
                    <a:pt x="1372" y="365"/>
                    <a:pt x="1349" y="390"/>
                  </a:cubicBezTo>
                  <a:cubicBezTo>
                    <a:pt x="1335" y="405"/>
                    <a:pt x="1316" y="404"/>
                    <a:pt x="1298" y="408"/>
                  </a:cubicBezTo>
                  <a:cubicBezTo>
                    <a:pt x="1278" y="411"/>
                    <a:pt x="1260" y="421"/>
                    <a:pt x="1251" y="439"/>
                  </a:cubicBezTo>
                  <a:cubicBezTo>
                    <a:pt x="1251" y="437"/>
                    <a:pt x="1250" y="426"/>
                    <a:pt x="1250" y="426"/>
                  </a:cubicBezTo>
                  <a:cubicBezTo>
                    <a:pt x="1250" y="374"/>
                    <a:pt x="1282" y="326"/>
                    <a:pt x="1320" y="290"/>
                  </a:cubicBezTo>
                  <a:cubicBezTo>
                    <a:pt x="1324" y="290"/>
                    <a:pt x="1326" y="289"/>
                    <a:pt x="1326" y="289"/>
                  </a:cubicBezTo>
                  <a:cubicBezTo>
                    <a:pt x="1326" y="289"/>
                    <a:pt x="1326" y="288"/>
                    <a:pt x="1325" y="286"/>
                  </a:cubicBezTo>
                  <a:cubicBezTo>
                    <a:pt x="1328" y="283"/>
                    <a:pt x="1331" y="281"/>
                    <a:pt x="1334" y="278"/>
                  </a:cubicBezTo>
                  <a:cubicBezTo>
                    <a:pt x="1331" y="280"/>
                    <a:pt x="1328" y="283"/>
                    <a:pt x="1324" y="285"/>
                  </a:cubicBezTo>
                  <a:cubicBezTo>
                    <a:pt x="1322" y="282"/>
                    <a:pt x="1318" y="276"/>
                    <a:pt x="1311" y="273"/>
                  </a:cubicBezTo>
                  <a:cubicBezTo>
                    <a:pt x="1301" y="269"/>
                    <a:pt x="1290" y="274"/>
                    <a:pt x="1290" y="274"/>
                  </a:cubicBezTo>
                  <a:cubicBezTo>
                    <a:pt x="1290" y="274"/>
                    <a:pt x="1294" y="285"/>
                    <a:pt x="1304" y="289"/>
                  </a:cubicBezTo>
                  <a:cubicBezTo>
                    <a:pt x="1309" y="291"/>
                    <a:pt x="1314" y="291"/>
                    <a:pt x="1318" y="291"/>
                  </a:cubicBezTo>
                  <a:cubicBezTo>
                    <a:pt x="1296" y="308"/>
                    <a:pt x="1278" y="329"/>
                    <a:pt x="1263" y="352"/>
                  </a:cubicBezTo>
                  <a:cubicBezTo>
                    <a:pt x="1252" y="339"/>
                    <a:pt x="1254" y="315"/>
                    <a:pt x="1260" y="300"/>
                  </a:cubicBezTo>
                  <a:cubicBezTo>
                    <a:pt x="1266" y="285"/>
                    <a:pt x="1279" y="275"/>
                    <a:pt x="1292" y="266"/>
                  </a:cubicBezTo>
                  <a:cubicBezTo>
                    <a:pt x="1267" y="281"/>
                    <a:pt x="1250" y="301"/>
                    <a:pt x="1251" y="332"/>
                  </a:cubicBezTo>
                  <a:cubicBezTo>
                    <a:pt x="1251" y="338"/>
                    <a:pt x="1252" y="345"/>
                    <a:pt x="1254" y="350"/>
                  </a:cubicBezTo>
                  <a:cubicBezTo>
                    <a:pt x="1258" y="359"/>
                    <a:pt x="1259" y="357"/>
                    <a:pt x="1255" y="367"/>
                  </a:cubicBezTo>
                  <a:cubicBezTo>
                    <a:pt x="1250" y="375"/>
                    <a:pt x="1247" y="384"/>
                    <a:pt x="1244" y="394"/>
                  </a:cubicBezTo>
                  <a:cubicBezTo>
                    <a:pt x="1244" y="391"/>
                    <a:pt x="1243" y="389"/>
                    <a:pt x="1243" y="387"/>
                  </a:cubicBezTo>
                  <a:cubicBezTo>
                    <a:pt x="1243" y="383"/>
                    <a:pt x="1242" y="380"/>
                    <a:pt x="1241" y="377"/>
                  </a:cubicBezTo>
                  <a:cubicBezTo>
                    <a:pt x="1241" y="376"/>
                    <a:pt x="1241" y="375"/>
                    <a:pt x="1240" y="374"/>
                  </a:cubicBezTo>
                  <a:cubicBezTo>
                    <a:pt x="1240" y="373"/>
                    <a:pt x="1240" y="373"/>
                    <a:pt x="1240" y="373"/>
                  </a:cubicBezTo>
                  <a:cubicBezTo>
                    <a:pt x="1240" y="373"/>
                    <a:pt x="1240" y="373"/>
                    <a:pt x="1240" y="372"/>
                  </a:cubicBezTo>
                  <a:cubicBezTo>
                    <a:pt x="1239" y="371"/>
                    <a:pt x="1239" y="369"/>
                    <a:pt x="1239" y="368"/>
                  </a:cubicBezTo>
                  <a:cubicBezTo>
                    <a:pt x="1236" y="354"/>
                    <a:pt x="1232" y="341"/>
                    <a:pt x="1228" y="327"/>
                  </a:cubicBezTo>
                  <a:cubicBezTo>
                    <a:pt x="1224" y="314"/>
                    <a:pt x="1219" y="300"/>
                    <a:pt x="1216" y="288"/>
                  </a:cubicBezTo>
                  <a:cubicBezTo>
                    <a:pt x="1213" y="275"/>
                    <a:pt x="1211" y="263"/>
                    <a:pt x="1209" y="253"/>
                  </a:cubicBezTo>
                  <a:cubicBezTo>
                    <a:pt x="1209" y="247"/>
                    <a:pt x="1208" y="243"/>
                    <a:pt x="1208" y="238"/>
                  </a:cubicBezTo>
                  <a:cubicBezTo>
                    <a:pt x="1208" y="234"/>
                    <a:pt x="1208" y="230"/>
                    <a:pt x="1208" y="227"/>
                  </a:cubicBezTo>
                  <a:cubicBezTo>
                    <a:pt x="1208" y="221"/>
                    <a:pt x="1209" y="218"/>
                    <a:pt x="1209" y="218"/>
                  </a:cubicBezTo>
                  <a:cubicBezTo>
                    <a:pt x="1209" y="218"/>
                    <a:pt x="1208" y="221"/>
                    <a:pt x="1207" y="227"/>
                  </a:cubicBezTo>
                  <a:cubicBezTo>
                    <a:pt x="1207" y="230"/>
                    <a:pt x="1207" y="234"/>
                    <a:pt x="1207" y="238"/>
                  </a:cubicBezTo>
                  <a:cubicBezTo>
                    <a:pt x="1207" y="243"/>
                    <a:pt x="1206" y="247"/>
                    <a:pt x="1207" y="253"/>
                  </a:cubicBezTo>
                  <a:cubicBezTo>
                    <a:pt x="1207" y="263"/>
                    <a:pt x="1208" y="276"/>
                    <a:pt x="1211" y="289"/>
                  </a:cubicBezTo>
                  <a:cubicBezTo>
                    <a:pt x="1213" y="302"/>
                    <a:pt x="1216" y="316"/>
                    <a:pt x="1219" y="329"/>
                  </a:cubicBezTo>
                  <a:cubicBezTo>
                    <a:pt x="1222" y="343"/>
                    <a:pt x="1225" y="357"/>
                    <a:pt x="1227" y="370"/>
                  </a:cubicBezTo>
                  <a:cubicBezTo>
                    <a:pt x="1227" y="371"/>
                    <a:pt x="1228" y="373"/>
                    <a:pt x="1228" y="374"/>
                  </a:cubicBezTo>
                  <a:cubicBezTo>
                    <a:pt x="1228" y="376"/>
                    <a:pt x="1228" y="376"/>
                    <a:pt x="1228" y="376"/>
                  </a:cubicBezTo>
                  <a:cubicBezTo>
                    <a:pt x="1228" y="377"/>
                    <a:pt x="1229" y="378"/>
                    <a:pt x="1229" y="378"/>
                  </a:cubicBezTo>
                  <a:cubicBezTo>
                    <a:pt x="1229" y="378"/>
                    <a:pt x="1229" y="379"/>
                    <a:pt x="1229" y="379"/>
                  </a:cubicBezTo>
                  <a:cubicBezTo>
                    <a:pt x="1229" y="382"/>
                    <a:pt x="1230" y="385"/>
                    <a:pt x="1230" y="388"/>
                  </a:cubicBezTo>
                  <a:cubicBezTo>
                    <a:pt x="1230" y="390"/>
                    <a:pt x="1230" y="391"/>
                    <a:pt x="1230" y="393"/>
                  </a:cubicBezTo>
                  <a:cubicBezTo>
                    <a:pt x="1226" y="384"/>
                    <a:pt x="1214" y="375"/>
                    <a:pt x="1205" y="370"/>
                  </a:cubicBezTo>
                  <a:cubicBezTo>
                    <a:pt x="1191" y="363"/>
                    <a:pt x="1186" y="359"/>
                    <a:pt x="1172" y="355"/>
                  </a:cubicBezTo>
                  <a:cubicBezTo>
                    <a:pt x="1156" y="349"/>
                    <a:pt x="1139" y="331"/>
                    <a:pt x="1149" y="314"/>
                  </a:cubicBezTo>
                  <a:cubicBezTo>
                    <a:pt x="1158" y="299"/>
                    <a:pt x="1172" y="270"/>
                    <a:pt x="1149" y="259"/>
                  </a:cubicBezTo>
                  <a:cubicBezTo>
                    <a:pt x="1160" y="265"/>
                    <a:pt x="1161" y="277"/>
                    <a:pt x="1159" y="287"/>
                  </a:cubicBezTo>
                  <a:cubicBezTo>
                    <a:pt x="1156" y="301"/>
                    <a:pt x="1145" y="309"/>
                    <a:pt x="1141" y="322"/>
                  </a:cubicBezTo>
                  <a:cubicBezTo>
                    <a:pt x="1129" y="299"/>
                    <a:pt x="1115" y="268"/>
                    <a:pt x="1124" y="242"/>
                  </a:cubicBezTo>
                  <a:cubicBezTo>
                    <a:pt x="1117" y="259"/>
                    <a:pt x="1121" y="280"/>
                    <a:pt x="1126" y="297"/>
                  </a:cubicBezTo>
                  <a:cubicBezTo>
                    <a:pt x="1132" y="319"/>
                    <a:pt x="1142" y="341"/>
                    <a:pt x="1160" y="357"/>
                  </a:cubicBezTo>
                  <a:cubicBezTo>
                    <a:pt x="1140" y="361"/>
                    <a:pt x="1120" y="367"/>
                    <a:pt x="1100" y="372"/>
                  </a:cubicBezTo>
                  <a:cubicBezTo>
                    <a:pt x="1084" y="376"/>
                    <a:pt x="1075" y="340"/>
                    <a:pt x="1068" y="330"/>
                  </a:cubicBezTo>
                  <a:cubicBezTo>
                    <a:pt x="1077" y="344"/>
                    <a:pt x="1078" y="366"/>
                    <a:pt x="1093" y="375"/>
                  </a:cubicBezTo>
                  <a:cubicBezTo>
                    <a:pt x="1082" y="380"/>
                    <a:pt x="1066" y="387"/>
                    <a:pt x="1057" y="375"/>
                  </a:cubicBezTo>
                  <a:cubicBezTo>
                    <a:pt x="1046" y="361"/>
                    <a:pt x="1050" y="340"/>
                    <a:pt x="1037" y="327"/>
                  </a:cubicBezTo>
                  <a:cubicBezTo>
                    <a:pt x="1051" y="343"/>
                    <a:pt x="1041" y="379"/>
                    <a:pt x="1065" y="385"/>
                  </a:cubicBezTo>
                  <a:cubicBezTo>
                    <a:pt x="1080" y="389"/>
                    <a:pt x="1097" y="380"/>
                    <a:pt x="1111" y="377"/>
                  </a:cubicBezTo>
                  <a:cubicBezTo>
                    <a:pt x="1100" y="387"/>
                    <a:pt x="1093" y="400"/>
                    <a:pt x="1081" y="409"/>
                  </a:cubicBezTo>
                  <a:cubicBezTo>
                    <a:pt x="1071" y="417"/>
                    <a:pt x="1060" y="422"/>
                    <a:pt x="1047" y="425"/>
                  </a:cubicBezTo>
                  <a:cubicBezTo>
                    <a:pt x="1062" y="422"/>
                    <a:pt x="1075" y="417"/>
                    <a:pt x="1086" y="408"/>
                  </a:cubicBezTo>
                  <a:cubicBezTo>
                    <a:pt x="1100" y="398"/>
                    <a:pt x="1109" y="382"/>
                    <a:pt x="1125" y="375"/>
                  </a:cubicBezTo>
                  <a:cubicBezTo>
                    <a:pt x="1137" y="371"/>
                    <a:pt x="1151" y="369"/>
                    <a:pt x="1164" y="367"/>
                  </a:cubicBezTo>
                  <a:cubicBezTo>
                    <a:pt x="1175" y="366"/>
                    <a:pt x="1188" y="370"/>
                    <a:pt x="1196" y="376"/>
                  </a:cubicBezTo>
                  <a:cubicBezTo>
                    <a:pt x="1237" y="408"/>
                    <a:pt x="1240" y="455"/>
                    <a:pt x="1240" y="460"/>
                  </a:cubicBezTo>
                  <a:cubicBezTo>
                    <a:pt x="1246" y="490"/>
                    <a:pt x="1258" y="518"/>
                    <a:pt x="1262" y="548"/>
                  </a:cubicBezTo>
                  <a:cubicBezTo>
                    <a:pt x="1270" y="597"/>
                    <a:pt x="1258" y="653"/>
                    <a:pt x="1213" y="679"/>
                  </a:cubicBezTo>
                  <a:cubicBezTo>
                    <a:pt x="1181" y="697"/>
                    <a:pt x="1145" y="705"/>
                    <a:pt x="1123" y="736"/>
                  </a:cubicBezTo>
                  <a:cubicBezTo>
                    <a:pt x="1111" y="754"/>
                    <a:pt x="1103" y="775"/>
                    <a:pt x="1096" y="795"/>
                  </a:cubicBezTo>
                  <a:cubicBezTo>
                    <a:pt x="1074" y="859"/>
                    <a:pt x="1059" y="927"/>
                    <a:pt x="1038" y="991"/>
                  </a:cubicBezTo>
                  <a:cubicBezTo>
                    <a:pt x="1036" y="970"/>
                    <a:pt x="1031" y="950"/>
                    <a:pt x="1025" y="929"/>
                  </a:cubicBezTo>
                  <a:cubicBezTo>
                    <a:pt x="1018" y="907"/>
                    <a:pt x="1007" y="886"/>
                    <a:pt x="1002" y="864"/>
                  </a:cubicBezTo>
                  <a:cubicBezTo>
                    <a:pt x="997" y="844"/>
                    <a:pt x="996" y="823"/>
                    <a:pt x="1008" y="805"/>
                  </a:cubicBezTo>
                  <a:cubicBezTo>
                    <a:pt x="1018" y="788"/>
                    <a:pt x="1033" y="774"/>
                    <a:pt x="1045" y="759"/>
                  </a:cubicBezTo>
                  <a:cubicBezTo>
                    <a:pt x="1049" y="753"/>
                    <a:pt x="1051" y="748"/>
                    <a:pt x="1057" y="744"/>
                  </a:cubicBezTo>
                  <a:cubicBezTo>
                    <a:pt x="1065" y="738"/>
                    <a:pt x="1074" y="732"/>
                    <a:pt x="1082" y="725"/>
                  </a:cubicBezTo>
                  <a:cubicBezTo>
                    <a:pt x="1099" y="708"/>
                    <a:pt x="1105" y="690"/>
                    <a:pt x="1105" y="667"/>
                  </a:cubicBezTo>
                  <a:cubicBezTo>
                    <a:pt x="1103" y="653"/>
                    <a:pt x="1094" y="642"/>
                    <a:pt x="1100" y="627"/>
                  </a:cubicBezTo>
                  <a:cubicBezTo>
                    <a:pt x="1104" y="617"/>
                    <a:pt x="1116" y="613"/>
                    <a:pt x="1123" y="605"/>
                  </a:cubicBezTo>
                  <a:cubicBezTo>
                    <a:pt x="1129" y="598"/>
                    <a:pt x="1132" y="590"/>
                    <a:pt x="1131" y="582"/>
                  </a:cubicBezTo>
                  <a:cubicBezTo>
                    <a:pt x="1131" y="610"/>
                    <a:pt x="1096" y="611"/>
                    <a:pt x="1093" y="638"/>
                  </a:cubicBezTo>
                  <a:cubicBezTo>
                    <a:pt x="1083" y="621"/>
                    <a:pt x="1088" y="609"/>
                    <a:pt x="1101" y="595"/>
                  </a:cubicBezTo>
                  <a:cubicBezTo>
                    <a:pt x="1111" y="584"/>
                    <a:pt x="1122" y="575"/>
                    <a:pt x="1133" y="565"/>
                  </a:cubicBezTo>
                  <a:cubicBezTo>
                    <a:pt x="1117" y="579"/>
                    <a:pt x="1082" y="597"/>
                    <a:pt x="1082" y="621"/>
                  </a:cubicBezTo>
                  <a:cubicBezTo>
                    <a:pt x="1075" y="604"/>
                    <a:pt x="1080" y="592"/>
                    <a:pt x="1090" y="576"/>
                  </a:cubicBezTo>
                  <a:cubicBezTo>
                    <a:pt x="1081" y="588"/>
                    <a:pt x="1072" y="601"/>
                    <a:pt x="1077" y="616"/>
                  </a:cubicBezTo>
                  <a:cubicBezTo>
                    <a:pt x="1080" y="628"/>
                    <a:pt x="1087" y="639"/>
                    <a:pt x="1092" y="650"/>
                  </a:cubicBezTo>
                  <a:cubicBezTo>
                    <a:pt x="1106" y="680"/>
                    <a:pt x="1086" y="708"/>
                    <a:pt x="1062" y="724"/>
                  </a:cubicBezTo>
                  <a:cubicBezTo>
                    <a:pt x="1070" y="696"/>
                    <a:pt x="1069" y="672"/>
                    <a:pt x="1049" y="649"/>
                  </a:cubicBezTo>
                  <a:cubicBezTo>
                    <a:pt x="1038" y="637"/>
                    <a:pt x="1025" y="627"/>
                    <a:pt x="1015" y="614"/>
                  </a:cubicBezTo>
                  <a:cubicBezTo>
                    <a:pt x="1003" y="598"/>
                    <a:pt x="1015" y="584"/>
                    <a:pt x="1028" y="572"/>
                  </a:cubicBezTo>
                  <a:cubicBezTo>
                    <a:pt x="1041" y="562"/>
                    <a:pt x="1054" y="552"/>
                    <a:pt x="1067" y="541"/>
                  </a:cubicBezTo>
                  <a:cubicBezTo>
                    <a:pt x="1077" y="534"/>
                    <a:pt x="1080" y="532"/>
                    <a:pt x="1091" y="531"/>
                  </a:cubicBezTo>
                  <a:cubicBezTo>
                    <a:pt x="1124" y="527"/>
                    <a:pt x="1149" y="509"/>
                    <a:pt x="1169" y="484"/>
                  </a:cubicBezTo>
                  <a:cubicBezTo>
                    <a:pt x="1156" y="499"/>
                    <a:pt x="1142" y="511"/>
                    <a:pt x="1124" y="518"/>
                  </a:cubicBezTo>
                  <a:cubicBezTo>
                    <a:pt x="1126" y="513"/>
                    <a:pt x="1129" y="510"/>
                    <a:pt x="1131" y="505"/>
                  </a:cubicBezTo>
                  <a:cubicBezTo>
                    <a:pt x="1133" y="499"/>
                    <a:pt x="1134" y="492"/>
                    <a:pt x="1137" y="486"/>
                  </a:cubicBezTo>
                  <a:cubicBezTo>
                    <a:pt x="1142" y="477"/>
                    <a:pt x="1149" y="467"/>
                    <a:pt x="1158" y="460"/>
                  </a:cubicBezTo>
                  <a:cubicBezTo>
                    <a:pt x="1140" y="473"/>
                    <a:pt x="1135" y="488"/>
                    <a:pt x="1127" y="506"/>
                  </a:cubicBezTo>
                  <a:cubicBezTo>
                    <a:pt x="1124" y="511"/>
                    <a:pt x="1120" y="519"/>
                    <a:pt x="1115" y="521"/>
                  </a:cubicBezTo>
                  <a:cubicBezTo>
                    <a:pt x="1105" y="523"/>
                    <a:pt x="1095" y="525"/>
                    <a:pt x="1085" y="525"/>
                  </a:cubicBezTo>
                  <a:cubicBezTo>
                    <a:pt x="1106" y="505"/>
                    <a:pt x="1122" y="481"/>
                    <a:pt x="1126" y="452"/>
                  </a:cubicBezTo>
                  <a:cubicBezTo>
                    <a:pt x="1121" y="481"/>
                    <a:pt x="1103" y="503"/>
                    <a:pt x="1081" y="521"/>
                  </a:cubicBezTo>
                  <a:cubicBezTo>
                    <a:pt x="1080" y="515"/>
                    <a:pt x="1080" y="508"/>
                    <a:pt x="1080" y="502"/>
                  </a:cubicBezTo>
                  <a:cubicBezTo>
                    <a:pt x="1079" y="493"/>
                    <a:pt x="1076" y="484"/>
                    <a:pt x="1077" y="475"/>
                  </a:cubicBezTo>
                  <a:cubicBezTo>
                    <a:pt x="1079" y="460"/>
                    <a:pt x="1091" y="448"/>
                    <a:pt x="1100" y="437"/>
                  </a:cubicBezTo>
                  <a:cubicBezTo>
                    <a:pt x="1093" y="445"/>
                    <a:pt x="1085" y="452"/>
                    <a:pt x="1079" y="461"/>
                  </a:cubicBezTo>
                  <a:cubicBezTo>
                    <a:pt x="1072" y="475"/>
                    <a:pt x="1075" y="488"/>
                    <a:pt x="1075" y="502"/>
                  </a:cubicBezTo>
                  <a:cubicBezTo>
                    <a:pt x="1075" y="508"/>
                    <a:pt x="1075" y="513"/>
                    <a:pt x="1075" y="518"/>
                  </a:cubicBezTo>
                  <a:cubicBezTo>
                    <a:pt x="1075" y="521"/>
                    <a:pt x="1075" y="523"/>
                    <a:pt x="1075" y="526"/>
                  </a:cubicBezTo>
                  <a:cubicBezTo>
                    <a:pt x="1072" y="529"/>
                    <a:pt x="1068" y="531"/>
                    <a:pt x="1065" y="534"/>
                  </a:cubicBezTo>
                  <a:cubicBezTo>
                    <a:pt x="1053" y="543"/>
                    <a:pt x="1041" y="551"/>
                    <a:pt x="1029" y="559"/>
                  </a:cubicBezTo>
                  <a:cubicBezTo>
                    <a:pt x="1008" y="573"/>
                    <a:pt x="986" y="594"/>
                    <a:pt x="1002" y="620"/>
                  </a:cubicBezTo>
                  <a:cubicBezTo>
                    <a:pt x="1015" y="641"/>
                    <a:pt x="1047" y="660"/>
                    <a:pt x="1047" y="688"/>
                  </a:cubicBezTo>
                  <a:cubicBezTo>
                    <a:pt x="1040" y="676"/>
                    <a:pt x="1036" y="667"/>
                    <a:pt x="1021" y="664"/>
                  </a:cubicBezTo>
                  <a:cubicBezTo>
                    <a:pt x="1007" y="663"/>
                    <a:pt x="992" y="666"/>
                    <a:pt x="979" y="660"/>
                  </a:cubicBezTo>
                  <a:cubicBezTo>
                    <a:pt x="973" y="658"/>
                    <a:pt x="969" y="658"/>
                    <a:pt x="970" y="651"/>
                  </a:cubicBezTo>
                  <a:cubicBezTo>
                    <a:pt x="971" y="645"/>
                    <a:pt x="973" y="638"/>
                    <a:pt x="973" y="632"/>
                  </a:cubicBezTo>
                  <a:cubicBezTo>
                    <a:pt x="973" y="622"/>
                    <a:pt x="969" y="613"/>
                    <a:pt x="961" y="608"/>
                  </a:cubicBezTo>
                  <a:cubicBezTo>
                    <a:pt x="976" y="619"/>
                    <a:pt x="970" y="638"/>
                    <a:pt x="966" y="654"/>
                  </a:cubicBezTo>
                  <a:cubicBezTo>
                    <a:pt x="948" y="639"/>
                    <a:pt x="946" y="610"/>
                    <a:pt x="944" y="589"/>
                  </a:cubicBezTo>
                  <a:cubicBezTo>
                    <a:pt x="945" y="611"/>
                    <a:pt x="945" y="636"/>
                    <a:pt x="960" y="654"/>
                  </a:cubicBezTo>
                  <a:cubicBezTo>
                    <a:pt x="954" y="656"/>
                    <a:pt x="947" y="659"/>
                    <a:pt x="942" y="652"/>
                  </a:cubicBezTo>
                  <a:cubicBezTo>
                    <a:pt x="936" y="645"/>
                    <a:pt x="933" y="636"/>
                    <a:pt x="927" y="629"/>
                  </a:cubicBezTo>
                  <a:cubicBezTo>
                    <a:pt x="915" y="616"/>
                    <a:pt x="899" y="611"/>
                    <a:pt x="883" y="608"/>
                  </a:cubicBezTo>
                  <a:cubicBezTo>
                    <a:pt x="902" y="612"/>
                    <a:pt x="918" y="621"/>
                    <a:pt x="929" y="638"/>
                  </a:cubicBezTo>
                  <a:cubicBezTo>
                    <a:pt x="934" y="646"/>
                    <a:pt x="936" y="660"/>
                    <a:pt x="947" y="662"/>
                  </a:cubicBezTo>
                  <a:cubicBezTo>
                    <a:pt x="954" y="663"/>
                    <a:pt x="959" y="658"/>
                    <a:pt x="965" y="659"/>
                  </a:cubicBezTo>
                  <a:cubicBezTo>
                    <a:pt x="974" y="666"/>
                    <a:pt x="986" y="670"/>
                    <a:pt x="997" y="671"/>
                  </a:cubicBezTo>
                  <a:cubicBezTo>
                    <a:pt x="1006" y="672"/>
                    <a:pt x="1019" y="670"/>
                    <a:pt x="1027" y="676"/>
                  </a:cubicBezTo>
                  <a:cubicBezTo>
                    <a:pt x="1035" y="682"/>
                    <a:pt x="1035" y="693"/>
                    <a:pt x="1043" y="699"/>
                  </a:cubicBezTo>
                  <a:cubicBezTo>
                    <a:pt x="1049" y="705"/>
                    <a:pt x="1040" y="719"/>
                    <a:pt x="1037" y="726"/>
                  </a:cubicBezTo>
                  <a:cubicBezTo>
                    <a:pt x="1016" y="766"/>
                    <a:pt x="969" y="785"/>
                    <a:pt x="966" y="835"/>
                  </a:cubicBezTo>
                  <a:cubicBezTo>
                    <a:pt x="962" y="882"/>
                    <a:pt x="988" y="926"/>
                    <a:pt x="994" y="972"/>
                  </a:cubicBezTo>
                  <a:cubicBezTo>
                    <a:pt x="981" y="937"/>
                    <a:pt x="970" y="901"/>
                    <a:pt x="956" y="867"/>
                  </a:cubicBezTo>
                  <a:cubicBezTo>
                    <a:pt x="943" y="832"/>
                    <a:pt x="926" y="797"/>
                    <a:pt x="896" y="773"/>
                  </a:cubicBezTo>
                  <a:cubicBezTo>
                    <a:pt x="883" y="763"/>
                    <a:pt x="866" y="758"/>
                    <a:pt x="850" y="755"/>
                  </a:cubicBezTo>
                  <a:cubicBezTo>
                    <a:pt x="841" y="754"/>
                    <a:pt x="817" y="755"/>
                    <a:pt x="812" y="745"/>
                  </a:cubicBezTo>
                  <a:cubicBezTo>
                    <a:pt x="806" y="734"/>
                    <a:pt x="814" y="713"/>
                    <a:pt x="818" y="702"/>
                  </a:cubicBezTo>
                  <a:cubicBezTo>
                    <a:pt x="821" y="689"/>
                    <a:pt x="824" y="675"/>
                    <a:pt x="826" y="662"/>
                  </a:cubicBezTo>
                  <a:cubicBezTo>
                    <a:pt x="827" y="644"/>
                    <a:pt x="828" y="627"/>
                    <a:pt x="823" y="610"/>
                  </a:cubicBezTo>
                  <a:cubicBezTo>
                    <a:pt x="821" y="602"/>
                    <a:pt x="818" y="594"/>
                    <a:pt x="814" y="587"/>
                  </a:cubicBezTo>
                  <a:cubicBezTo>
                    <a:pt x="812" y="583"/>
                    <a:pt x="810" y="580"/>
                    <a:pt x="807" y="577"/>
                  </a:cubicBezTo>
                  <a:cubicBezTo>
                    <a:pt x="807" y="572"/>
                    <a:pt x="808" y="568"/>
                    <a:pt x="809" y="563"/>
                  </a:cubicBezTo>
                  <a:cubicBezTo>
                    <a:pt x="825" y="532"/>
                    <a:pt x="866" y="526"/>
                    <a:pt x="897" y="519"/>
                  </a:cubicBezTo>
                  <a:cubicBezTo>
                    <a:pt x="908" y="517"/>
                    <a:pt x="917" y="509"/>
                    <a:pt x="929" y="506"/>
                  </a:cubicBezTo>
                  <a:cubicBezTo>
                    <a:pt x="943" y="503"/>
                    <a:pt x="959" y="503"/>
                    <a:pt x="973" y="496"/>
                  </a:cubicBezTo>
                  <a:cubicBezTo>
                    <a:pt x="995" y="484"/>
                    <a:pt x="1004" y="459"/>
                    <a:pt x="1019" y="441"/>
                  </a:cubicBezTo>
                  <a:cubicBezTo>
                    <a:pt x="1021" y="439"/>
                    <a:pt x="1023" y="438"/>
                    <a:pt x="1024" y="436"/>
                  </a:cubicBezTo>
                  <a:cubicBezTo>
                    <a:pt x="1028" y="431"/>
                    <a:pt x="1034" y="427"/>
                    <a:pt x="1041" y="424"/>
                  </a:cubicBezTo>
                  <a:cubicBezTo>
                    <a:pt x="1035" y="426"/>
                    <a:pt x="1029" y="429"/>
                    <a:pt x="1025" y="433"/>
                  </a:cubicBezTo>
                  <a:cubicBezTo>
                    <a:pt x="1023" y="432"/>
                    <a:pt x="1017" y="430"/>
                    <a:pt x="1011" y="432"/>
                  </a:cubicBezTo>
                  <a:cubicBezTo>
                    <a:pt x="1004" y="435"/>
                    <a:pt x="1001" y="442"/>
                    <a:pt x="1001" y="442"/>
                  </a:cubicBezTo>
                  <a:cubicBezTo>
                    <a:pt x="1001" y="442"/>
                    <a:pt x="1007" y="445"/>
                    <a:pt x="1013" y="444"/>
                  </a:cubicBezTo>
                  <a:cubicBezTo>
                    <a:pt x="1008" y="450"/>
                    <a:pt x="1003" y="457"/>
                    <a:pt x="998" y="464"/>
                  </a:cubicBezTo>
                  <a:cubicBezTo>
                    <a:pt x="991" y="473"/>
                    <a:pt x="984" y="482"/>
                    <a:pt x="974" y="488"/>
                  </a:cubicBezTo>
                  <a:cubicBezTo>
                    <a:pt x="963" y="495"/>
                    <a:pt x="949" y="494"/>
                    <a:pt x="937" y="496"/>
                  </a:cubicBezTo>
                  <a:cubicBezTo>
                    <a:pt x="955" y="478"/>
                    <a:pt x="969" y="457"/>
                    <a:pt x="992" y="444"/>
                  </a:cubicBezTo>
                  <a:cubicBezTo>
                    <a:pt x="972" y="454"/>
                    <a:pt x="957" y="470"/>
                    <a:pt x="941" y="485"/>
                  </a:cubicBezTo>
                  <a:cubicBezTo>
                    <a:pt x="924" y="501"/>
                    <a:pt x="907" y="510"/>
                    <a:pt x="882" y="513"/>
                  </a:cubicBezTo>
                  <a:cubicBezTo>
                    <a:pt x="892" y="483"/>
                    <a:pt x="902" y="453"/>
                    <a:pt x="931" y="438"/>
                  </a:cubicBezTo>
                  <a:cubicBezTo>
                    <a:pt x="900" y="451"/>
                    <a:pt x="889" y="481"/>
                    <a:pt x="877" y="511"/>
                  </a:cubicBezTo>
                  <a:cubicBezTo>
                    <a:pt x="874" y="516"/>
                    <a:pt x="860" y="516"/>
                    <a:pt x="855" y="517"/>
                  </a:cubicBezTo>
                  <a:cubicBezTo>
                    <a:pt x="846" y="520"/>
                    <a:pt x="838" y="523"/>
                    <a:pt x="831" y="527"/>
                  </a:cubicBezTo>
                  <a:cubicBezTo>
                    <a:pt x="816" y="534"/>
                    <a:pt x="798" y="545"/>
                    <a:pt x="793" y="562"/>
                  </a:cubicBezTo>
                  <a:cubicBezTo>
                    <a:pt x="775" y="546"/>
                    <a:pt x="744" y="527"/>
                    <a:pt x="751" y="499"/>
                  </a:cubicBezTo>
                  <a:cubicBezTo>
                    <a:pt x="757" y="476"/>
                    <a:pt x="784" y="469"/>
                    <a:pt x="803" y="462"/>
                  </a:cubicBezTo>
                  <a:cubicBezTo>
                    <a:pt x="780" y="469"/>
                    <a:pt x="756" y="474"/>
                    <a:pt x="747" y="498"/>
                  </a:cubicBezTo>
                  <a:cubicBezTo>
                    <a:pt x="742" y="475"/>
                    <a:pt x="761" y="458"/>
                    <a:pt x="777" y="445"/>
                  </a:cubicBezTo>
                  <a:cubicBezTo>
                    <a:pt x="786" y="438"/>
                    <a:pt x="795" y="432"/>
                    <a:pt x="803" y="426"/>
                  </a:cubicBezTo>
                  <a:cubicBezTo>
                    <a:pt x="809" y="422"/>
                    <a:pt x="819" y="411"/>
                    <a:pt x="825" y="410"/>
                  </a:cubicBezTo>
                  <a:cubicBezTo>
                    <a:pt x="864" y="409"/>
                    <a:pt x="904" y="402"/>
                    <a:pt x="934" y="377"/>
                  </a:cubicBezTo>
                  <a:cubicBezTo>
                    <a:pt x="951" y="364"/>
                    <a:pt x="964" y="347"/>
                    <a:pt x="971" y="327"/>
                  </a:cubicBezTo>
                  <a:cubicBezTo>
                    <a:pt x="972" y="323"/>
                    <a:pt x="973" y="318"/>
                    <a:pt x="974" y="314"/>
                  </a:cubicBezTo>
                  <a:cubicBezTo>
                    <a:pt x="976" y="314"/>
                    <a:pt x="978" y="313"/>
                    <a:pt x="979" y="313"/>
                  </a:cubicBezTo>
                  <a:cubicBezTo>
                    <a:pt x="991" y="311"/>
                    <a:pt x="1004" y="305"/>
                    <a:pt x="1018" y="295"/>
                  </a:cubicBezTo>
                  <a:cubicBezTo>
                    <a:pt x="1021" y="292"/>
                    <a:pt x="1024" y="289"/>
                    <a:pt x="1028" y="286"/>
                  </a:cubicBezTo>
                  <a:cubicBezTo>
                    <a:pt x="1031" y="282"/>
                    <a:pt x="1034" y="278"/>
                    <a:pt x="1037" y="274"/>
                  </a:cubicBezTo>
                  <a:cubicBezTo>
                    <a:pt x="1042" y="266"/>
                    <a:pt x="1047" y="257"/>
                    <a:pt x="1050" y="247"/>
                  </a:cubicBezTo>
                  <a:cubicBezTo>
                    <a:pt x="1057" y="228"/>
                    <a:pt x="1061" y="208"/>
                    <a:pt x="1064" y="187"/>
                  </a:cubicBezTo>
                  <a:cubicBezTo>
                    <a:pt x="1065" y="182"/>
                    <a:pt x="1066" y="177"/>
                    <a:pt x="1066" y="172"/>
                  </a:cubicBezTo>
                  <a:cubicBezTo>
                    <a:pt x="1067" y="166"/>
                    <a:pt x="1067" y="161"/>
                    <a:pt x="1068" y="156"/>
                  </a:cubicBezTo>
                  <a:cubicBezTo>
                    <a:pt x="1068" y="155"/>
                    <a:pt x="1068" y="154"/>
                    <a:pt x="1068" y="153"/>
                  </a:cubicBezTo>
                  <a:cubicBezTo>
                    <a:pt x="1072" y="150"/>
                    <a:pt x="1077" y="146"/>
                    <a:pt x="1083" y="141"/>
                  </a:cubicBezTo>
                  <a:cubicBezTo>
                    <a:pt x="1089" y="136"/>
                    <a:pt x="1097" y="131"/>
                    <a:pt x="1107" y="131"/>
                  </a:cubicBezTo>
                  <a:cubicBezTo>
                    <a:pt x="1111" y="130"/>
                    <a:pt x="1117" y="130"/>
                    <a:pt x="1122" y="131"/>
                  </a:cubicBezTo>
                  <a:cubicBezTo>
                    <a:pt x="1127" y="132"/>
                    <a:pt x="1133" y="133"/>
                    <a:pt x="1138" y="134"/>
                  </a:cubicBezTo>
                  <a:cubicBezTo>
                    <a:pt x="1150" y="137"/>
                    <a:pt x="1161" y="139"/>
                    <a:pt x="1172" y="140"/>
                  </a:cubicBezTo>
                  <a:cubicBezTo>
                    <a:pt x="1183" y="141"/>
                    <a:pt x="1193" y="140"/>
                    <a:pt x="1201" y="138"/>
                  </a:cubicBezTo>
                  <a:cubicBezTo>
                    <a:pt x="1210" y="135"/>
                    <a:pt x="1216" y="132"/>
                    <a:pt x="1220" y="129"/>
                  </a:cubicBezTo>
                  <a:cubicBezTo>
                    <a:pt x="1225" y="127"/>
                    <a:pt x="1227" y="125"/>
                    <a:pt x="1227" y="125"/>
                  </a:cubicBezTo>
                  <a:cubicBezTo>
                    <a:pt x="1227" y="125"/>
                    <a:pt x="1225" y="126"/>
                    <a:pt x="1220" y="129"/>
                  </a:cubicBezTo>
                  <a:cubicBezTo>
                    <a:pt x="1216" y="131"/>
                    <a:pt x="1209" y="134"/>
                    <a:pt x="1201" y="135"/>
                  </a:cubicBezTo>
                  <a:cubicBezTo>
                    <a:pt x="1193" y="137"/>
                    <a:pt x="1183" y="137"/>
                    <a:pt x="1172" y="136"/>
                  </a:cubicBezTo>
                  <a:cubicBezTo>
                    <a:pt x="1162" y="134"/>
                    <a:pt x="1151" y="131"/>
                    <a:pt x="1140" y="127"/>
                  </a:cubicBezTo>
                  <a:cubicBezTo>
                    <a:pt x="1135" y="126"/>
                    <a:pt x="1129" y="124"/>
                    <a:pt x="1123" y="123"/>
                  </a:cubicBezTo>
                  <a:cubicBezTo>
                    <a:pt x="1118" y="122"/>
                    <a:pt x="1112" y="121"/>
                    <a:pt x="1106" y="121"/>
                  </a:cubicBezTo>
                  <a:cubicBezTo>
                    <a:pt x="1100" y="121"/>
                    <a:pt x="1094" y="122"/>
                    <a:pt x="1089" y="125"/>
                  </a:cubicBezTo>
                  <a:cubicBezTo>
                    <a:pt x="1084" y="127"/>
                    <a:pt x="1080" y="129"/>
                    <a:pt x="1076" y="132"/>
                  </a:cubicBezTo>
                  <a:cubicBezTo>
                    <a:pt x="1074" y="133"/>
                    <a:pt x="1072" y="134"/>
                    <a:pt x="1071" y="135"/>
                  </a:cubicBezTo>
                  <a:cubicBezTo>
                    <a:pt x="1071" y="133"/>
                    <a:pt x="1072" y="130"/>
                    <a:pt x="1072" y="127"/>
                  </a:cubicBezTo>
                  <a:cubicBezTo>
                    <a:pt x="1075" y="108"/>
                    <a:pt x="1080" y="91"/>
                    <a:pt x="1087" y="78"/>
                  </a:cubicBezTo>
                  <a:cubicBezTo>
                    <a:pt x="1094" y="64"/>
                    <a:pt x="1103" y="54"/>
                    <a:pt x="1110" y="50"/>
                  </a:cubicBezTo>
                  <a:cubicBezTo>
                    <a:pt x="1114" y="47"/>
                    <a:pt x="1117" y="46"/>
                    <a:pt x="1120" y="45"/>
                  </a:cubicBezTo>
                  <a:cubicBezTo>
                    <a:pt x="1122" y="45"/>
                    <a:pt x="1123" y="44"/>
                    <a:pt x="1123" y="44"/>
                  </a:cubicBezTo>
                  <a:cubicBezTo>
                    <a:pt x="1123" y="44"/>
                    <a:pt x="1122" y="45"/>
                    <a:pt x="1120" y="45"/>
                  </a:cubicBezTo>
                  <a:cubicBezTo>
                    <a:pt x="1117" y="46"/>
                    <a:pt x="1114" y="47"/>
                    <a:pt x="1110" y="49"/>
                  </a:cubicBezTo>
                  <a:cubicBezTo>
                    <a:pt x="1102" y="53"/>
                    <a:pt x="1092" y="62"/>
                    <a:pt x="1084" y="76"/>
                  </a:cubicBezTo>
                  <a:cubicBezTo>
                    <a:pt x="1076" y="89"/>
                    <a:pt x="1069" y="107"/>
                    <a:pt x="1064" y="125"/>
                  </a:cubicBezTo>
                  <a:cubicBezTo>
                    <a:pt x="1064" y="128"/>
                    <a:pt x="1063" y="131"/>
                    <a:pt x="1062" y="134"/>
                  </a:cubicBezTo>
                  <a:cubicBezTo>
                    <a:pt x="1060" y="133"/>
                    <a:pt x="1058" y="133"/>
                    <a:pt x="1055" y="131"/>
                  </a:cubicBezTo>
                  <a:cubicBezTo>
                    <a:pt x="1051" y="129"/>
                    <a:pt x="1048" y="126"/>
                    <a:pt x="1044" y="123"/>
                  </a:cubicBezTo>
                  <a:cubicBezTo>
                    <a:pt x="1038" y="117"/>
                    <a:pt x="1032" y="110"/>
                    <a:pt x="1027" y="102"/>
                  </a:cubicBezTo>
                  <a:cubicBezTo>
                    <a:pt x="1024" y="98"/>
                    <a:pt x="1022" y="94"/>
                    <a:pt x="1021" y="90"/>
                  </a:cubicBezTo>
                  <a:cubicBezTo>
                    <a:pt x="1020" y="85"/>
                    <a:pt x="1019" y="80"/>
                    <a:pt x="1018" y="75"/>
                  </a:cubicBezTo>
                  <a:cubicBezTo>
                    <a:pt x="1017" y="71"/>
                    <a:pt x="1016" y="65"/>
                    <a:pt x="1014" y="61"/>
                  </a:cubicBezTo>
                  <a:cubicBezTo>
                    <a:pt x="1013" y="58"/>
                    <a:pt x="1011" y="56"/>
                    <a:pt x="1010" y="53"/>
                  </a:cubicBezTo>
                  <a:cubicBezTo>
                    <a:pt x="1009" y="51"/>
                    <a:pt x="1007" y="49"/>
                    <a:pt x="1005" y="47"/>
                  </a:cubicBezTo>
                  <a:cubicBezTo>
                    <a:pt x="1005" y="47"/>
                    <a:pt x="1005" y="47"/>
                    <a:pt x="1005" y="48"/>
                  </a:cubicBezTo>
                  <a:cubicBezTo>
                    <a:pt x="997" y="35"/>
                    <a:pt x="986" y="25"/>
                    <a:pt x="974" y="17"/>
                  </a:cubicBezTo>
                  <a:cubicBezTo>
                    <a:pt x="961" y="9"/>
                    <a:pt x="948" y="3"/>
                    <a:pt x="934" y="0"/>
                  </a:cubicBezTo>
                  <a:cubicBezTo>
                    <a:pt x="948" y="4"/>
                    <a:pt x="960" y="11"/>
                    <a:pt x="971" y="20"/>
                  </a:cubicBezTo>
                  <a:cubicBezTo>
                    <a:pt x="983" y="29"/>
                    <a:pt x="992" y="39"/>
                    <a:pt x="1000" y="51"/>
                  </a:cubicBezTo>
                  <a:cubicBezTo>
                    <a:pt x="1000" y="51"/>
                    <a:pt x="1000" y="51"/>
                    <a:pt x="1000" y="51"/>
                  </a:cubicBezTo>
                  <a:cubicBezTo>
                    <a:pt x="1006" y="58"/>
                    <a:pt x="1008" y="67"/>
                    <a:pt x="1009" y="77"/>
                  </a:cubicBezTo>
                  <a:cubicBezTo>
                    <a:pt x="1010" y="82"/>
                    <a:pt x="1010" y="87"/>
                    <a:pt x="1011" y="92"/>
                  </a:cubicBezTo>
                  <a:cubicBezTo>
                    <a:pt x="1012" y="94"/>
                    <a:pt x="1013" y="97"/>
                    <a:pt x="1014" y="100"/>
                  </a:cubicBezTo>
                  <a:cubicBezTo>
                    <a:pt x="1015" y="102"/>
                    <a:pt x="1016" y="105"/>
                    <a:pt x="1017" y="107"/>
                  </a:cubicBezTo>
                  <a:cubicBezTo>
                    <a:pt x="1022" y="116"/>
                    <a:pt x="1028" y="125"/>
                    <a:pt x="1035" y="133"/>
                  </a:cubicBezTo>
                  <a:cubicBezTo>
                    <a:pt x="1039" y="137"/>
                    <a:pt x="1042" y="141"/>
                    <a:pt x="1048" y="144"/>
                  </a:cubicBezTo>
                  <a:cubicBezTo>
                    <a:pt x="1059" y="149"/>
                    <a:pt x="1058" y="155"/>
                    <a:pt x="1058" y="155"/>
                  </a:cubicBezTo>
                  <a:cubicBezTo>
                    <a:pt x="1057" y="160"/>
                    <a:pt x="1056" y="165"/>
                    <a:pt x="1055" y="170"/>
                  </a:cubicBezTo>
                  <a:cubicBezTo>
                    <a:pt x="1054" y="175"/>
                    <a:pt x="1053" y="180"/>
                    <a:pt x="1052" y="185"/>
                  </a:cubicBezTo>
                  <a:cubicBezTo>
                    <a:pt x="1047" y="205"/>
                    <a:pt x="1042" y="224"/>
                    <a:pt x="1034" y="241"/>
                  </a:cubicBezTo>
                  <a:cubicBezTo>
                    <a:pt x="1030" y="249"/>
                    <a:pt x="1026" y="256"/>
                    <a:pt x="1021" y="263"/>
                  </a:cubicBezTo>
                  <a:cubicBezTo>
                    <a:pt x="1018" y="266"/>
                    <a:pt x="1016" y="269"/>
                    <a:pt x="1013" y="271"/>
                  </a:cubicBezTo>
                  <a:cubicBezTo>
                    <a:pt x="1011" y="273"/>
                    <a:pt x="1008" y="276"/>
                    <a:pt x="1005" y="278"/>
                  </a:cubicBezTo>
                  <a:cubicBezTo>
                    <a:pt x="994" y="285"/>
                    <a:pt x="983" y="289"/>
                    <a:pt x="976" y="289"/>
                  </a:cubicBezTo>
                  <a:cubicBezTo>
                    <a:pt x="976" y="289"/>
                    <a:pt x="976" y="289"/>
                    <a:pt x="975" y="289"/>
                  </a:cubicBezTo>
                  <a:cubicBezTo>
                    <a:pt x="975" y="283"/>
                    <a:pt x="974" y="277"/>
                    <a:pt x="977" y="272"/>
                  </a:cubicBezTo>
                  <a:cubicBezTo>
                    <a:pt x="987" y="258"/>
                    <a:pt x="997" y="240"/>
                    <a:pt x="995" y="222"/>
                  </a:cubicBezTo>
                  <a:cubicBezTo>
                    <a:pt x="992" y="205"/>
                    <a:pt x="984" y="189"/>
                    <a:pt x="980" y="172"/>
                  </a:cubicBezTo>
                  <a:cubicBezTo>
                    <a:pt x="983" y="188"/>
                    <a:pt x="990" y="204"/>
                    <a:pt x="991" y="220"/>
                  </a:cubicBezTo>
                  <a:cubicBezTo>
                    <a:pt x="993" y="237"/>
                    <a:pt x="983" y="254"/>
                    <a:pt x="972" y="267"/>
                  </a:cubicBezTo>
                  <a:cubicBezTo>
                    <a:pt x="966" y="239"/>
                    <a:pt x="960" y="210"/>
                    <a:pt x="945" y="185"/>
                  </a:cubicBezTo>
                  <a:cubicBezTo>
                    <a:pt x="934" y="165"/>
                    <a:pt x="919" y="149"/>
                    <a:pt x="903" y="133"/>
                  </a:cubicBezTo>
                  <a:cubicBezTo>
                    <a:pt x="918" y="151"/>
                    <a:pt x="934" y="169"/>
                    <a:pt x="943" y="191"/>
                  </a:cubicBezTo>
                  <a:cubicBezTo>
                    <a:pt x="949" y="204"/>
                    <a:pt x="954" y="218"/>
                    <a:pt x="956" y="233"/>
                  </a:cubicBezTo>
                  <a:cubicBezTo>
                    <a:pt x="958" y="250"/>
                    <a:pt x="963" y="268"/>
                    <a:pt x="964" y="285"/>
                  </a:cubicBezTo>
                  <a:cubicBezTo>
                    <a:pt x="964" y="292"/>
                    <a:pt x="964" y="298"/>
                    <a:pt x="963" y="304"/>
                  </a:cubicBezTo>
                  <a:cubicBezTo>
                    <a:pt x="961" y="313"/>
                    <a:pt x="961" y="313"/>
                    <a:pt x="961" y="313"/>
                  </a:cubicBezTo>
                  <a:cubicBezTo>
                    <a:pt x="961" y="313"/>
                    <a:pt x="961" y="313"/>
                    <a:pt x="961" y="313"/>
                  </a:cubicBezTo>
                  <a:cubicBezTo>
                    <a:pt x="948" y="357"/>
                    <a:pt x="900" y="382"/>
                    <a:pt x="854" y="384"/>
                  </a:cubicBezTo>
                  <a:cubicBezTo>
                    <a:pt x="872" y="366"/>
                    <a:pt x="887" y="345"/>
                    <a:pt x="891" y="319"/>
                  </a:cubicBezTo>
                  <a:cubicBezTo>
                    <a:pt x="895" y="292"/>
                    <a:pt x="887" y="264"/>
                    <a:pt x="873" y="240"/>
                  </a:cubicBezTo>
                  <a:cubicBezTo>
                    <a:pt x="843" y="189"/>
                    <a:pt x="794" y="168"/>
                    <a:pt x="736" y="163"/>
                  </a:cubicBezTo>
                  <a:cubicBezTo>
                    <a:pt x="797" y="173"/>
                    <a:pt x="848" y="201"/>
                    <a:pt x="869" y="262"/>
                  </a:cubicBezTo>
                  <a:cubicBezTo>
                    <a:pt x="861" y="262"/>
                    <a:pt x="855" y="268"/>
                    <a:pt x="847" y="270"/>
                  </a:cubicBezTo>
                  <a:cubicBezTo>
                    <a:pt x="838" y="273"/>
                    <a:pt x="829" y="275"/>
                    <a:pt x="820" y="277"/>
                  </a:cubicBezTo>
                  <a:cubicBezTo>
                    <a:pt x="811" y="280"/>
                    <a:pt x="801" y="280"/>
                    <a:pt x="791" y="281"/>
                  </a:cubicBezTo>
                  <a:cubicBezTo>
                    <a:pt x="787" y="281"/>
                    <a:pt x="784" y="281"/>
                    <a:pt x="780" y="281"/>
                  </a:cubicBezTo>
                  <a:cubicBezTo>
                    <a:pt x="774" y="280"/>
                    <a:pt x="776" y="278"/>
                    <a:pt x="774" y="273"/>
                  </a:cubicBezTo>
                  <a:cubicBezTo>
                    <a:pt x="758" y="239"/>
                    <a:pt x="722" y="215"/>
                    <a:pt x="688" y="203"/>
                  </a:cubicBezTo>
                  <a:cubicBezTo>
                    <a:pt x="705" y="210"/>
                    <a:pt x="720" y="220"/>
                    <a:pt x="734" y="232"/>
                  </a:cubicBezTo>
                  <a:cubicBezTo>
                    <a:pt x="747" y="244"/>
                    <a:pt x="764" y="260"/>
                    <a:pt x="768" y="278"/>
                  </a:cubicBezTo>
                  <a:cubicBezTo>
                    <a:pt x="745" y="271"/>
                    <a:pt x="725" y="257"/>
                    <a:pt x="702" y="251"/>
                  </a:cubicBezTo>
                  <a:cubicBezTo>
                    <a:pt x="683" y="246"/>
                    <a:pt x="664" y="246"/>
                    <a:pt x="644" y="250"/>
                  </a:cubicBezTo>
                  <a:cubicBezTo>
                    <a:pt x="663" y="248"/>
                    <a:pt x="682" y="249"/>
                    <a:pt x="701" y="255"/>
                  </a:cubicBezTo>
                  <a:cubicBezTo>
                    <a:pt x="725" y="263"/>
                    <a:pt x="744" y="278"/>
                    <a:pt x="767" y="287"/>
                  </a:cubicBezTo>
                  <a:cubicBezTo>
                    <a:pt x="787" y="292"/>
                    <a:pt x="807" y="292"/>
                    <a:pt x="827" y="289"/>
                  </a:cubicBezTo>
                  <a:cubicBezTo>
                    <a:pt x="831" y="288"/>
                    <a:pt x="871" y="278"/>
                    <a:pt x="871" y="279"/>
                  </a:cubicBezTo>
                  <a:cubicBezTo>
                    <a:pt x="874" y="295"/>
                    <a:pt x="877" y="313"/>
                    <a:pt x="870" y="329"/>
                  </a:cubicBezTo>
                  <a:cubicBezTo>
                    <a:pt x="860" y="352"/>
                    <a:pt x="838" y="370"/>
                    <a:pt x="818" y="384"/>
                  </a:cubicBezTo>
                  <a:cubicBezTo>
                    <a:pt x="782" y="409"/>
                    <a:pt x="726" y="430"/>
                    <a:pt x="714" y="477"/>
                  </a:cubicBezTo>
                  <a:cubicBezTo>
                    <a:pt x="708" y="470"/>
                    <a:pt x="700" y="463"/>
                    <a:pt x="699" y="454"/>
                  </a:cubicBezTo>
                  <a:cubicBezTo>
                    <a:pt x="698" y="445"/>
                    <a:pt x="703" y="435"/>
                    <a:pt x="706" y="427"/>
                  </a:cubicBezTo>
                  <a:cubicBezTo>
                    <a:pt x="712" y="406"/>
                    <a:pt x="705" y="389"/>
                    <a:pt x="695" y="371"/>
                  </a:cubicBezTo>
                  <a:cubicBezTo>
                    <a:pt x="697" y="362"/>
                    <a:pt x="700" y="344"/>
                    <a:pt x="699" y="334"/>
                  </a:cubicBezTo>
                  <a:cubicBezTo>
                    <a:pt x="698" y="317"/>
                    <a:pt x="682" y="305"/>
                    <a:pt x="676" y="290"/>
                  </a:cubicBezTo>
                  <a:cubicBezTo>
                    <a:pt x="680" y="304"/>
                    <a:pt x="692" y="315"/>
                    <a:pt x="696" y="330"/>
                  </a:cubicBezTo>
                  <a:cubicBezTo>
                    <a:pt x="697" y="339"/>
                    <a:pt x="692" y="355"/>
                    <a:pt x="690" y="364"/>
                  </a:cubicBezTo>
                  <a:cubicBezTo>
                    <a:pt x="677" y="342"/>
                    <a:pt x="657" y="314"/>
                    <a:pt x="631" y="307"/>
                  </a:cubicBezTo>
                  <a:cubicBezTo>
                    <a:pt x="664" y="319"/>
                    <a:pt x="689" y="364"/>
                    <a:pt x="698" y="396"/>
                  </a:cubicBezTo>
                  <a:cubicBezTo>
                    <a:pt x="704" y="419"/>
                    <a:pt x="685" y="436"/>
                    <a:pt x="688" y="458"/>
                  </a:cubicBezTo>
                  <a:cubicBezTo>
                    <a:pt x="689" y="469"/>
                    <a:pt x="697" y="477"/>
                    <a:pt x="703" y="486"/>
                  </a:cubicBezTo>
                  <a:cubicBezTo>
                    <a:pt x="706" y="489"/>
                    <a:pt x="711" y="494"/>
                    <a:pt x="711" y="498"/>
                  </a:cubicBezTo>
                  <a:cubicBezTo>
                    <a:pt x="683" y="482"/>
                    <a:pt x="646" y="469"/>
                    <a:pt x="636" y="433"/>
                  </a:cubicBezTo>
                  <a:cubicBezTo>
                    <a:pt x="641" y="458"/>
                    <a:pt x="661" y="475"/>
                    <a:pt x="681" y="488"/>
                  </a:cubicBezTo>
                  <a:cubicBezTo>
                    <a:pt x="692" y="495"/>
                    <a:pt x="706" y="499"/>
                    <a:pt x="713" y="511"/>
                  </a:cubicBezTo>
                  <a:cubicBezTo>
                    <a:pt x="720" y="523"/>
                    <a:pt x="723" y="537"/>
                    <a:pt x="731" y="549"/>
                  </a:cubicBezTo>
                  <a:cubicBezTo>
                    <a:pt x="746" y="569"/>
                    <a:pt x="771" y="585"/>
                    <a:pt x="781" y="608"/>
                  </a:cubicBezTo>
                  <a:cubicBezTo>
                    <a:pt x="789" y="629"/>
                    <a:pt x="785" y="655"/>
                    <a:pt x="778" y="675"/>
                  </a:cubicBezTo>
                  <a:cubicBezTo>
                    <a:pt x="770" y="701"/>
                    <a:pt x="757" y="727"/>
                    <a:pt x="761" y="754"/>
                  </a:cubicBezTo>
                  <a:cubicBezTo>
                    <a:pt x="765" y="780"/>
                    <a:pt x="786" y="795"/>
                    <a:pt x="809" y="802"/>
                  </a:cubicBezTo>
                  <a:cubicBezTo>
                    <a:pt x="827" y="808"/>
                    <a:pt x="850" y="807"/>
                    <a:pt x="864" y="822"/>
                  </a:cubicBezTo>
                  <a:cubicBezTo>
                    <a:pt x="880" y="840"/>
                    <a:pt x="889" y="865"/>
                    <a:pt x="896" y="888"/>
                  </a:cubicBezTo>
                  <a:cubicBezTo>
                    <a:pt x="842" y="855"/>
                    <a:pt x="774" y="850"/>
                    <a:pt x="728" y="806"/>
                  </a:cubicBezTo>
                  <a:cubicBezTo>
                    <a:pt x="708" y="787"/>
                    <a:pt x="690" y="766"/>
                    <a:pt x="668" y="749"/>
                  </a:cubicBezTo>
                  <a:cubicBezTo>
                    <a:pt x="668" y="749"/>
                    <a:pt x="667" y="749"/>
                    <a:pt x="667" y="748"/>
                  </a:cubicBezTo>
                  <a:cubicBezTo>
                    <a:pt x="666" y="747"/>
                    <a:pt x="665" y="746"/>
                    <a:pt x="664" y="745"/>
                  </a:cubicBezTo>
                  <a:cubicBezTo>
                    <a:pt x="661" y="742"/>
                    <a:pt x="659" y="739"/>
                    <a:pt x="656" y="735"/>
                  </a:cubicBezTo>
                  <a:cubicBezTo>
                    <a:pt x="656" y="735"/>
                    <a:pt x="656" y="735"/>
                    <a:pt x="655" y="735"/>
                  </a:cubicBezTo>
                  <a:cubicBezTo>
                    <a:pt x="653" y="731"/>
                    <a:pt x="650" y="727"/>
                    <a:pt x="646" y="723"/>
                  </a:cubicBezTo>
                  <a:cubicBezTo>
                    <a:pt x="645" y="720"/>
                    <a:pt x="644" y="718"/>
                    <a:pt x="642" y="716"/>
                  </a:cubicBezTo>
                  <a:cubicBezTo>
                    <a:pt x="642" y="715"/>
                    <a:pt x="642" y="715"/>
                    <a:pt x="642" y="714"/>
                  </a:cubicBezTo>
                  <a:cubicBezTo>
                    <a:pt x="641" y="707"/>
                    <a:pt x="640" y="699"/>
                    <a:pt x="643" y="691"/>
                  </a:cubicBezTo>
                  <a:cubicBezTo>
                    <a:pt x="643" y="689"/>
                    <a:pt x="644" y="687"/>
                    <a:pt x="645" y="685"/>
                  </a:cubicBezTo>
                  <a:cubicBezTo>
                    <a:pt x="646" y="683"/>
                    <a:pt x="647" y="681"/>
                    <a:pt x="648" y="679"/>
                  </a:cubicBezTo>
                  <a:cubicBezTo>
                    <a:pt x="651" y="675"/>
                    <a:pt x="653" y="672"/>
                    <a:pt x="657" y="668"/>
                  </a:cubicBezTo>
                  <a:cubicBezTo>
                    <a:pt x="663" y="661"/>
                    <a:pt x="670" y="653"/>
                    <a:pt x="675" y="645"/>
                  </a:cubicBezTo>
                  <a:cubicBezTo>
                    <a:pt x="677" y="641"/>
                    <a:pt x="679" y="637"/>
                    <a:pt x="681" y="633"/>
                  </a:cubicBezTo>
                  <a:cubicBezTo>
                    <a:pt x="682" y="629"/>
                    <a:pt x="684" y="625"/>
                    <a:pt x="685" y="622"/>
                  </a:cubicBezTo>
                  <a:cubicBezTo>
                    <a:pt x="686" y="618"/>
                    <a:pt x="687" y="615"/>
                    <a:pt x="688" y="612"/>
                  </a:cubicBezTo>
                  <a:cubicBezTo>
                    <a:pt x="688" y="609"/>
                    <a:pt x="688" y="607"/>
                    <a:pt x="689" y="604"/>
                  </a:cubicBezTo>
                  <a:cubicBezTo>
                    <a:pt x="689" y="600"/>
                    <a:pt x="690" y="598"/>
                    <a:pt x="690" y="598"/>
                  </a:cubicBezTo>
                  <a:cubicBezTo>
                    <a:pt x="690" y="598"/>
                    <a:pt x="689" y="600"/>
                    <a:pt x="688" y="604"/>
                  </a:cubicBezTo>
                  <a:cubicBezTo>
                    <a:pt x="688" y="606"/>
                    <a:pt x="687" y="609"/>
                    <a:pt x="686" y="612"/>
                  </a:cubicBezTo>
                  <a:cubicBezTo>
                    <a:pt x="685" y="615"/>
                    <a:pt x="684" y="618"/>
                    <a:pt x="683" y="621"/>
                  </a:cubicBezTo>
                  <a:cubicBezTo>
                    <a:pt x="682" y="625"/>
                    <a:pt x="680" y="628"/>
                    <a:pt x="678" y="632"/>
                  </a:cubicBezTo>
                  <a:cubicBezTo>
                    <a:pt x="676" y="636"/>
                    <a:pt x="674" y="639"/>
                    <a:pt x="672" y="643"/>
                  </a:cubicBezTo>
                  <a:cubicBezTo>
                    <a:pt x="666" y="650"/>
                    <a:pt x="659" y="657"/>
                    <a:pt x="652" y="664"/>
                  </a:cubicBezTo>
                  <a:cubicBezTo>
                    <a:pt x="649" y="667"/>
                    <a:pt x="645" y="671"/>
                    <a:pt x="642" y="675"/>
                  </a:cubicBezTo>
                  <a:cubicBezTo>
                    <a:pt x="641" y="677"/>
                    <a:pt x="639" y="679"/>
                    <a:pt x="638" y="681"/>
                  </a:cubicBezTo>
                  <a:cubicBezTo>
                    <a:pt x="637" y="684"/>
                    <a:pt x="636" y="686"/>
                    <a:pt x="635" y="688"/>
                  </a:cubicBezTo>
                  <a:cubicBezTo>
                    <a:pt x="634" y="690"/>
                    <a:pt x="634" y="692"/>
                    <a:pt x="633" y="694"/>
                  </a:cubicBezTo>
                  <a:cubicBezTo>
                    <a:pt x="631" y="686"/>
                    <a:pt x="629" y="678"/>
                    <a:pt x="628" y="670"/>
                  </a:cubicBezTo>
                  <a:cubicBezTo>
                    <a:pt x="625" y="654"/>
                    <a:pt x="624" y="638"/>
                    <a:pt x="626" y="623"/>
                  </a:cubicBezTo>
                  <a:cubicBezTo>
                    <a:pt x="627" y="609"/>
                    <a:pt x="633" y="595"/>
                    <a:pt x="638" y="585"/>
                  </a:cubicBezTo>
                  <a:cubicBezTo>
                    <a:pt x="644" y="574"/>
                    <a:pt x="650" y="566"/>
                    <a:pt x="654" y="560"/>
                  </a:cubicBezTo>
                  <a:cubicBezTo>
                    <a:pt x="659" y="555"/>
                    <a:pt x="661" y="552"/>
                    <a:pt x="661" y="552"/>
                  </a:cubicBezTo>
                  <a:cubicBezTo>
                    <a:pt x="661" y="552"/>
                    <a:pt x="658" y="555"/>
                    <a:pt x="654" y="560"/>
                  </a:cubicBezTo>
                  <a:cubicBezTo>
                    <a:pt x="649" y="565"/>
                    <a:pt x="642" y="573"/>
                    <a:pt x="636" y="583"/>
                  </a:cubicBezTo>
                  <a:cubicBezTo>
                    <a:pt x="629" y="594"/>
                    <a:pt x="623" y="607"/>
                    <a:pt x="620" y="622"/>
                  </a:cubicBezTo>
                  <a:cubicBezTo>
                    <a:pt x="619" y="624"/>
                    <a:pt x="619" y="626"/>
                    <a:pt x="618" y="628"/>
                  </a:cubicBezTo>
                  <a:cubicBezTo>
                    <a:pt x="618" y="630"/>
                    <a:pt x="618" y="632"/>
                    <a:pt x="618" y="634"/>
                  </a:cubicBezTo>
                  <a:cubicBezTo>
                    <a:pt x="617" y="638"/>
                    <a:pt x="617" y="642"/>
                    <a:pt x="617" y="646"/>
                  </a:cubicBezTo>
                  <a:cubicBezTo>
                    <a:pt x="617" y="654"/>
                    <a:pt x="617" y="663"/>
                    <a:pt x="618" y="671"/>
                  </a:cubicBezTo>
                  <a:cubicBezTo>
                    <a:pt x="619" y="680"/>
                    <a:pt x="620" y="690"/>
                    <a:pt x="622" y="699"/>
                  </a:cubicBezTo>
                  <a:cubicBezTo>
                    <a:pt x="619" y="697"/>
                    <a:pt x="617" y="694"/>
                    <a:pt x="613" y="692"/>
                  </a:cubicBezTo>
                  <a:cubicBezTo>
                    <a:pt x="609" y="688"/>
                    <a:pt x="604" y="684"/>
                    <a:pt x="599" y="680"/>
                  </a:cubicBezTo>
                  <a:cubicBezTo>
                    <a:pt x="596" y="678"/>
                    <a:pt x="594" y="676"/>
                    <a:pt x="592" y="673"/>
                  </a:cubicBezTo>
                  <a:cubicBezTo>
                    <a:pt x="589" y="671"/>
                    <a:pt x="587" y="669"/>
                    <a:pt x="585" y="666"/>
                  </a:cubicBezTo>
                  <a:cubicBezTo>
                    <a:pt x="577" y="657"/>
                    <a:pt x="571" y="645"/>
                    <a:pt x="569" y="633"/>
                  </a:cubicBezTo>
                  <a:cubicBezTo>
                    <a:pt x="567" y="622"/>
                    <a:pt x="569" y="610"/>
                    <a:pt x="574" y="602"/>
                  </a:cubicBezTo>
                  <a:cubicBezTo>
                    <a:pt x="579" y="593"/>
                    <a:pt x="586" y="588"/>
                    <a:pt x="591" y="585"/>
                  </a:cubicBezTo>
                  <a:cubicBezTo>
                    <a:pt x="596" y="582"/>
                    <a:pt x="599" y="580"/>
                    <a:pt x="599" y="580"/>
                  </a:cubicBezTo>
                  <a:cubicBezTo>
                    <a:pt x="599" y="580"/>
                    <a:pt x="596" y="582"/>
                    <a:pt x="590" y="584"/>
                  </a:cubicBezTo>
                  <a:cubicBezTo>
                    <a:pt x="585" y="587"/>
                    <a:pt x="578" y="592"/>
                    <a:pt x="572" y="600"/>
                  </a:cubicBezTo>
                  <a:cubicBezTo>
                    <a:pt x="566" y="609"/>
                    <a:pt x="562" y="621"/>
                    <a:pt x="564" y="634"/>
                  </a:cubicBezTo>
                  <a:cubicBezTo>
                    <a:pt x="565" y="647"/>
                    <a:pt x="571" y="660"/>
                    <a:pt x="579" y="671"/>
                  </a:cubicBezTo>
                  <a:cubicBezTo>
                    <a:pt x="581" y="674"/>
                    <a:pt x="583" y="677"/>
                    <a:pt x="585" y="680"/>
                  </a:cubicBezTo>
                  <a:cubicBezTo>
                    <a:pt x="587" y="682"/>
                    <a:pt x="590" y="685"/>
                    <a:pt x="592" y="687"/>
                  </a:cubicBezTo>
                  <a:cubicBezTo>
                    <a:pt x="597" y="692"/>
                    <a:pt x="602" y="696"/>
                    <a:pt x="606" y="700"/>
                  </a:cubicBezTo>
                  <a:cubicBezTo>
                    <a:pt x="615" y="709"/>
                    <a:pt x="623" y="717"/>
                    <a:pt x="629" y="724"/>
                  </a:cubicBezTo>
                  <a:cubicBezTo>
                    <a:pt x="631" y="726"/>
                    <a:pt x="633" y="728"/>
                    <a:pt x="634" y="730"/>
                  </a:cubicBezTo>
                  <a:cubicBezTo>
                    <a:pt x="635" y="732"/>
                    <a:pt x="636" y="733"/>
                    <a:pt x="636" y="734"/>
                  </a:cubicBezTo>
                  <a:cubicBezTo>
                    <a:pt x="637" y="735"/>
                    <a:pt x="637" y="735"/>
                    <a:pt x="637" y="735"/>
                  </a:cubicBezTo>
                  <a:cubicBezTo>
                    <a:pt x="610" y="728"/>
                    <a:pt x="581" y="730"/>
                    <a:pt x="555" y="733"/>
                  </a:cubicBezTo>
                  <a:cubicBezTo>
                    <a:pt x="542" y="734"/>
                    <a:pt x="522" y="740"/>
                    <a:pt x="510" y="732"/>
                  </a:cubicBezTo>
                  <a:cubicBezTo>
                    <a:pt x="501" y="726"/>
                    <a:pt x="498" y="712"/>
                    <a:pt x="495" y="703"/>
                  </a:cubicBezTo>
                  <a:cubicBezTo>
                    <a:pt x="487" y="670"/>
                    <a:pt x="485" y="637"/>
                    <a:pt x="492" y="604"/>
                  </a:cubicBezTo>
                  <a:cubicBezTo>
                    <a:pt x="496" y="587"/>
                    <a:pt x="499" y="571"/>
                    <a:pt x="510" y="558"/>
                  </a:cubicBezTo>
                  <a:cubicBezTo>
                    <a:pt x="523" y="543"/>
                    <a:pt x="540" y="533"/>
                    <a:pt x="553" y="519"/>
                  </a:cubicBezTo>
                  <a:cubicBezTo>
                    <a:pt x="559" y="512"/>
                    <a:pt x="564" y="505"/>
                    <a:pt x="567" y="497"/>
                  </a:cubicBezTo>
                  <a:cubicBezTo>
                    <a:pt x="570" y="489"/>
                    <a:pt x="571" y="480"/>
                    <a:pt x="571" y="471"/>
                  </a:cubicBezTo>
                  <a:cubicBezTo>
                    <a:pt x="570" y="466"/>
                    <a:pt x="568" y="464"/>
                    <a:pt x="573" y="460"/>
                  </a:cubicBezTo>
                  <a:cubicBezTo>
                    <a:pt x="577" y="457"/>
                    <a:pt x="581" y="453"/>
                    <a:pt x="584" y="449"/>
                  </a:cubicBezTo>
                  <a:cubicBezTo>
                    <a:pt x="609" y="419"/>
                    <a:pt x="610" y="377"/>
                    <a:pt x="628" y="344"/>
                  </a:cubicBezTo>
                  <a:cubicBezTo>
                    <a:pt x="607" y="377"/>
                    <a:pt x="603" y="431"/>
                    <a:pt x="568" y="453"/>
                  </a:cubicBezTo>
                  <a:cubicBezTo>
                    <a:pt x="562" y="427"/>
                    <a:pt x="550" y="402"/>
                    <a:pt x="547" y="376"/>
                  </a:cubicBezTo>
                  <a:cubicBezTo>
                    <a:pt x="544" y="351"/>
                    <a:pt x="557" y="336"/>
                    <a:pt x="580" y="327"/>
                  </a:cubicBezTo>
                  <a:cubicBezTo>
                    <a:pt x="556" y="335"/>
                    <a:pt x="541" y="350"/>
                    <a:pt x="543" y="376"/>
                  </a:cubicBezTo>
                  <a:cubicBezTo>
                    <a:pt x="544" y="405"/>
                    <a:pt x="556" y="432"/>
                    <a:pt x="559" y="461"/>
                  </a:cubicBezTo>
                  <a:cubicBezTo>
                    <a:pt x="560" y="466"/>
                    <a:pt x="562" y="492"/>
                    <a:pt x="553" y="488"/>
                  </a:cubicBezTo>
                  <a:cubicBezTo>
                    <a:pt x="540" y="483"/>
                    <a:pt x="532" y="472"/>
                    <a:pt x="523" y="462"/>
                  </a:cubicBezTo>
                  <a:cubicBezTo>
                    <a:pt x="505" y="442"/>
                    <a:pt x="493" y="419"/>
                    <a:pt x="501" y="392"/>
                  </a:cubicBezTo>
                  <a:cubicBezTo>
                    <a:pt x="493" y="412"/>
                    <a:pt x="497" y="432"/>
                    <a:pt x="508" y="451"/>
                  </a:cubicBezTo>
                  <a:cubicBezTo>
                    <a:pt x="517" y="466"/>
                    <a:pt x="534" y="492"/>
                    <a:pt x="553" y="497"/>
                  </a:cubicBezTo>
                  <a:cubicBezTo>
                    <a:pt x="544" y="512"/>
                    <a:pt x="526" y="522"/>
                    <a:pt x="512" y="532"/>
                  </a:cubicBezTo>
                  <a:cubicBezTo>
                    <a:pt x="504" y="538"/>
                    <a:pt x="498" y="545"/>
                    <a:pt x="492" y="552"/>
                  </a:cubicBezTo>
                  <a:cubicBezTo>
                    <a:pt x="492" y="551"/>
                    <a:pt x="492" y="549"/>
                    <a:pt x="491" y="547"/>
                  </a:cubicBezTo>
                  <a:cubicBezTo>
                    <a:pt x="491" y="544"/>
                    <a:pt x="491" y="542"/>
                    <a:pt x="490" y="539"/>
                  </a:cubicBezTo>
                  <a:cubicBezTo>
                    <a:pt x="490" y="537"/>
                    <a:pt x="489" y="534"/>
                    <a:pt x="488" y="531"/>
                  </a:cubicBezTo>
                  <a:cubicBezTo>
                    <a:pt x="487" y="526"/>
                    <a:pt x="485" y="521"/>
                    <a:pt x="484" y="515"/>
                  </a:cubicBezTo>
                  <a:cubicBezTo>
                    <a:pt x="482" y="510"/>
                    <a:pt x="480" y="505"/>
                    <a:pt x="479" y="499"/>
                  </a:cubicBezTo>
                  <a:cubicBezTo>
                    <a:pt x="477" y="494"/>
                    <a:pt x="476" y="488"/>
                    <a:pt x="474" y="483"/>
                  </a:cubicBezTo>
                  <a:cubicBezTo>
                    <a:pt x="472" y="477"/>
                    <a:pt x="471" y="471"/>
                    <a:pt x="470" y="465"/>
                  </a:cubicBezTo>
                  <a:cubicBezTo>
                    <a:pt x="464" y="441"/>
                    <a:pt x="459" y="414"/>
                    <a:pt x="456" y="388"/>
                  </a:cubicBezTo>
                  <a:cubicBezTo>
                    <a:pt x="455" y="379"/>
                    <a:pt x="456" y="360"/>
                    <a:pt x="458" y="353"/>
                  </a:cubicBezTo>
                  <a:cubicBezTo>
                    <a:pt x="461" y="347"/>
                    <a:pt x="464" y="338"/>
                    <a:pt x="469" y="327"/>
                  </a:cubicBezTo>
                  <a:cubicBezTo>
                    <a:pt x="474" y="317"/>
                    <a:pt x="480" y="304"/>
                    <a:pt x="487" y="292"/>
                  </a:cubicBezTo>
                  <a:cubicBezTo>
                    <a:pt x="491" y="286"/>
                    <a:pt x="495" y="280"/>
                    <a:pt x="500" y="274"/>
                  </a:cubicBezTo>
                  <a:cubicBezTo>
                    <a:pt x="504" y="269"/>
                    <a:pt x="510" y="263"/>
                    <a:pt x="516" y="260"/>
                  </a:cubicBezTo>
                  <a:cubicBezTo>
                    <a:pt x="529" y="253"/>
                    <a:pt x="545" y="250"/>
                    <a:pt x="558" y="241"/>
                  </a:cubicBezTo>
                  <a:cubicBezTo>
                    <a:pt x="565" y="237"/>
                    <a:pt x="570" y="232"/>
                    <a:pt x="574" y="226"/>
                  </a:cubicBezTo>
                  <a:cubicBezTo>
                    <a:pt x="575" y="225"/>
                    <a:pt x="576" y="223"/>
                    <a:pt x="577" y="222"/>
                  </a:cubicBezTo>
                  <a:cubicBezTo>
                    <a:pt x="578" y="220"/>
                    <a:pt x="579" y="219"/>
                    <a:pt x="580" y="217"/>
                  </a:cubicBezTo>
                  <a:cubicBezTo>
                    <a:pt x="582" y="215"/>
                    <a:pt x="583" y="212"/>
                    <a:pt x="584" y="209"/>
                  </a:cubicBezTo>
                  <a:cubicBezTo>
                    <a:pt x="589" y="198"/>
                    <a:pt x="592" y="189"/>
                    <a:pt x="593" y="182"/>
                  </a:cubicBezTo>
                  <a:cubicBezTo>
                    <a:pt x="595" y="175"/>
                    <a:pt x="596" y="171"/>
                    <a:pt x="596" y="171"/>
                  </a:cubicBezTo>
                  <a:cubicBezTo>
                    <a:pt x="596" y="171"/>
                    <a:pt x="595" y="175"/>
                    <a:pt x="593" y="182"/>
                  </a:cubicBezTo>
                  <a:cubicBezTo>
                    <a:pt x="590" y="188"/>
                    <a:pt x="587" y="197"/>
                    <a:pt x="581" y="208"/>
                  </a:cubicBezTo>
                  <a:cubicBezTo>
                    <a:pt x="580" y="210"/>
                    <a:pt x="578" y="213"/>
                    <a:pt x="577" y="215"/>
                  </a:cubicBezTo>
                  <a:cubicBezTo>
                    <a:pt x="576" y="217"/>
                    <a:pt x="575" y="218"/>
                    <a:pt x="574" y="219"/>
                  </a:cubicBezTo>
                  <a:cubicBezTo>
                    <a:pt x="573" y="221"/>
                    <a:pt x="572" y="222"/>
                    <a:pt x="571" y="223"/>
                  </a:cubicBezTo>
                  <a:cubicBezTo>
                    <a:pt x="567" y="228"/>
                    <a:pt x="561" y="233"/>
                    <a:pt x="555" y="236"/>
                  </a:cubicBezTo>
                  <a:cubicBezTo>
                    <a:pt x="549" y="239"/>
                    <a:pt x="542" y="242"/>
                    <a:pt x="534" y="244"/>
                  </a:cubicBezTo>
                  <a:cubicBezTo>
                    <a:pt x="527" y="246"/>
                    <a:pt x="519" y="248"/>
                    <a:pt x="511" y="251"/>
                  </a:cubicBezTo>
                  <a:cubicBezTo>
                    <a:pt x="503" y="255"/>
                    <a:pt x="497" y="261"/>
                    <a:pt x="491" y="266"/>
                  </a:cubicBezTo>
                  <a:cubicBezTo>
                    <a:pt x="485" y="272"/>
                    <a:pt x="480" y="278"/>
                    <a:pt x="476" y="285"/>
                  </a:cubicBezTo>
                  <a:cubicBezTo>
                    <a:pt x="467" y="297"/>
                    <a:pt x="460" y="309"/>
                    <a:pt x="454" y="320"/>
                  </a:cubicBezTo>
                  <a:cubicBezTo>
                    <a:pt x="453" y="322"/>
                    <a:pt x="452" y="324"/>
                    <a:pt x="452" y="325"/>
                  </a:cubicBezTo>
                  <a:cubicBezTo>
                    <a:pt x="452" y="320"/>
                    <a:pt x="452" y="315"/>
                    <a:pt x="452" y="310"/>
                  </a:cubicBezTo>
                  <a:cubicBezTo>
                    <a:pt x="453" y="285"/>
                    <a:pt x="457" y="262"/>
                    <a:pt x="462" y="242"/>
                  </a:cubicBezTo>
                  <a:cubicBezTo>
                    <a:pt x="467" y="223"/>
                    <a:pt x="475" y="208"/>
                    <a:pt x="480" y="197"/>
                  </a:cubicBezTo>
                  <a:cubicBezTo>
                    <a:pt x="486" y="187"/>
                    <a:pt x="490" y="182"/>
                    <a:pt x="490" y="182"/>
                  </a:cubicBezTo>
                  <a:cubicBezTo>
                    <a:pt x="490" y="182"/>
                    <a:pt x="486" y="187"/>
                    <a:pt x="479" y="197"/>
                  </a:cubicBezTo>
                  <a:cubicBezTo>
                    <a:pt x="473" y="207"/>
                    <a:pt x="464" y="221"/>
                    <a:pt x="457" y="241"/>
                  </a:cubicBezTo>
                  <a:cubicBezTo>
                    <a:pt x="451" y="259"/>
                    <a:pt x="445" y="280"/>
                    <a:pt x="442" y="304"/>
                  </a:cubicBezTo>
                  <a:cubicBezTo>
                    <a:pt x="437" y="294"/>
                    <a:pt x="430" y="281"/>
                    <a:pt x="424" y="268"/>
                  </a:cubicBezTo>
                  <a:cubicBezTo>
                    <a:pt x="421" y="261"/>
                    <a:pt x="418" y="254"/>
                    <a:pt x="416" y="247"/>
                  </a:cubicBezTo>
                  <a:cubicBezTo>
                    <a:pt x="414" y="240"/>
                    <a:pt x="413" y="233"/>
                    <a:pt x="412" y="228"/>
                  </a:cubicBezTo>
                  <a:cubicBezTo>
                    <a:pt x="412" y="225"/>
                    <a:pt x="412" y="222"/>
                    <a:pt x="411" y="220"/>
                  </a:cubicBezTo>
                  <a:cubicBezTo>
                    <a:pt x="411" y="217"/>
                    <a:pt x="411" y="215"/>
                    <a:pt x="411" y="214"/>
                  </a:cubicBezTo>
                  <a:cubicBezTo>
                    <a:pt x="411" y="210"/>
                    <a:pt x="411" y="208"/>
                    <a:pt x="411" y="208"/>
                  </a:cubicBezTo>
                  <a:cubicBezTo>
                    <a:pt x="411" y="208"/>
                    <a:pt x="411" y="210"/>
                    <a:pt x="411" y="214"/>
                  </a:cubicBezTo>
                  <a:cubicBezTo>
                    <a:pt x="411" y="215"/>
                    <a:pt x="410" y="217"/>
                    <a:pt x="410" y="220"/>
                  </a:cubicBezTo>
                  <a:cubicBezTo>
                    <a:pt x="410" y="222"/>
                    <a:pt x="410" y="225"/>
                    <a:pt x="411" y="228"/>
                  </a:cubicBezTo>
                  <a:cubicBezTo>
                    <a:pt x="411" y="234"/>
                    <a:pt x="412" y="240"/>
                    <a:pt x="413" y="248"/>
                  </a:cubicBezTo>
                  <a:cubicBezTo>
                    <a:pt x="415" y="255"/>
                    <a:pt x="417" y="262"/>
                    <a:pt x="420" y="270"/>
                  </a:cubicBezTo>
                  <a:cubicBezTo>
                    <a:pt x="425" y="284"/>
                    <a:pt x="432" y="299"/>
                    <a:pt x="436" y="309"/>
                  </a:cubicBezTo>
                  <a:cubicBezTo>
                    <a:pt x="438" y="315"/>
                    <a:pt x="439" y="319"/>
                    <a:pt x="440" y="323"/>
                  </a:cubicBezTo>
                  <a:cubicBezTo>
                    <a:pt x="440" y="323"/>
                    <a:pt x="440" y="323"/>
                    <a:pt x="440" y="323"/>
                  </a:cubicBezTo>
                  <a:cubicBezTo>
                    <a:pt x="439" y="338"/>
                    <a:pt x="439" y="357"/>
                    <a:pt x="439" y="357"/>
                  </a:cubicBezTo>
                  <a:cubicBezTo>
                    <a:pt x="439" y="367"/>
                    <a:pt x="439" y="378"/>
                    <a:pt x="439" y="389"/>
                  </a:cubicBezTo>
                  <a:cubicBezTo>
                    <a:pt x="441" y="417"/>
                    <a:pt x="444" y="444"/>
                    <a:pt x="447" y="469"/>
                  </a:cubicBezTo>
                  <a:cubicBezTo>
                    <a:pt x="448" y="475"/>
                    <a:pt x="449" y="482"/>
                    <a:pt x="450" y="488"/>
                  </a:cubicBezTo>
                  <a:cubicBezTo>
                    <a:pt x="452" y="494"/>
                    <a:pt x="453" y="500"/>
                    <a:pt x="454" y="506"/>
                  </a:cubicBezTo>
                  <a:cubicBezTo>
                    <a:pt x="455" y="512"/>
                    <a:pt x="457" y="517"/>
                    <a:pt x="458" y="522"/>
                  </a:cubicBezTo>
                  <a:cubicBezTo>
                    <a:pt x="459" y="527"/>
                    <a:pt x="460" y="532"/>
                    <a:pt x="461" y="537"/>
                  </a:cubicBezTo>
                  <a:cubicBezTo>
                    <a:pt x="461" y="539"/>
                    <a:pt x="462" y="541"/>
                    <a:pt x="462" y="544"/>
                  </a:cubicBezTo>
                  <a:cubicBezTo>
                    <a:pt x="462" y="545"/>
                    <a:pt x="462" y="547"/>
                    <a:pt x="462" y="549"/>
                  </a:cubicBezTo>
                  <a:cubicBezTo>
                    <a:pt x="453" y="534"/>
                    <a:pt x="439" y="521"/>
                    <a:pt x="423" y="513"/>
                  </a:cubicBezTo>
                  <a:cubicBezTo>
                    <a:pt x="404" y="503"/>
                    <a:pt x="385" y="495"/>
                    <a:pt x="369" y="480"/>
                  </a:cubicBezTo>
                  <a:cubicBezTo>
                    <a:pt x="358" y="470"/>
                    <a:pt x="357" y="455"/>
                    <a:pt x="354" y="442"/>
                  </a:cubicBezTo>
                  <a:cubicBezTo>
                    <a:pt x="351" y="434"/>
                    <a:pt x="352" y="433"/>
                    <a:pt x="355" y="426"/>
                  </a:cubicBezTo>
                  <a:cubicBezTo>
                    <a:pt x="359" y="419"/>
                    <a:pt x="361" y="412"/>
                    <a:pt x="362" y="404"/>
                  </a:cubicBezTo>
                  <a:cubicBezTo>
                    <a:pt x="367" y="375"/>
                    <a:pt x="358" y="346"/>
                    <a:pt x="342" y="321"/>
                  </a:cubicBezTo>
                  <a:cubicBezTo>
                    <a:pt x="360" y="353"/>
                    <a:pt x="366" y="393"/>
                    <a:pt x="348" y="425"/>
                  </a:cubicBezTo>
                  <a:cubicBezTo>
                    <a:pt x="335" y="396"/>
                    <a:pt x="312" y="376"/>
                    <a:pt x="282" y="368"/>
                  </a:cubicBezTo>
                  <a:cubicBezTo>
                    <a:pt x="295" y="373"/>
                    <a:pt x="307" y="379"/>
                    <a:pt x="318" y="389"/>
                  </a:cubicBezTo>
                  <a:cubicBezTo>
                    <a:pt x="324" y="394"/>
                    <a:pt x="329" y="401"/>
                    <a:pt x="333" y="408"/>
                  </a:cubicBezTo>
                  <a:cubicBezTo>
                    <a:pt x="336" y="412"/>
                    <a:pt x="338" y="416"/>
                    <a:pt x="339" y="420"/>
                  </a:cubicBezTo>
                  <a:cubicBezTo>
                    <a:pt x="342" y="426"/>
                    <a:pt x="344" y="428"/>
                    <a:pt x="338" y="431"/>
                  </a:cubicBezTo>
                  <a:cubicBezTo>
                    <a:pt x="307" y="444"/>
                    <a:pt x="259" y="430"/>
                    <a:pt x="239" y="404"/>
                  </a:cubicBezTo>
                  <a:cubicBezTo>
                    <a:pt x="259" y="434"/>
                    <a:pt x="312" y="452"/>
                    <a:pt x="345" y="436"/>
                  </a:cubicBezTo>
                  <a:cubicBezTo>
                    <a:pt x="351" y="458"/>
                    <a:pt x="350" y="479"/>
                    <a:pt x="368" y="495"/>
                  </a:cubicBezTo>
                  <a:cubicBezTo>
                    <a:pt x="348" y="504"/>
                    <a:pt x="330" y="509"/>
                    <a:pt x="307" y="505"/>
                  </a:cubicBezTo>
                  <a:cubicBezTo>
                    <a:pt x="294" y="503"/>
                    <a:pt x="281" y="500"/>
                    <a:pt x="268" y="497"/>
                  </a:cubicBezTo>
                  <a:cubicBezTo>
                    <a:pt x="261" y="496"/>
                    <a:pt x="255" y="495"/>
                    <a:pt x="249" y="494"/>
                  </a:cubicBezTo>
                  <a:cubicBezTo>
                    <a:pt x="246" y="489"/>
                    <a:pt x="243" y="485"/>
                    <a:pt x="239" y="481"/>
                  </a:cubicBezTo>
                  <a:cubicBezTo>
                    <a:pt x="208" y="442"/>
                    <a:pt x="155" y="427"/>
                    <a:pt x="108" y="443"/>
                  </a:cubicBezTo>
                  <a:cubicBezTo>
                    <a:pt x="157" y="430"/>
                    <a:pt x="208" y="450"/>
                    <a:pt x="235" y="491"/>
                  </a:cubicBezTo>
                  <a:cubicBezTo>
                    <a:pt x="207" y="488"/>
                    <a:pt x="182" y="489"/>
                    <a:pt x="156" y="497"/>
                  </a:cubicBezTo>
                  <a:cubicBezTo>
                    <a:pt x="140" y="502"/>
                    <a:pt x="125" y="509"/>
                    <a:pt x="110" y="516"/>
                  </a:cubicBezTo>
                  <a:cubicBezTo>
                    <a:pt x="110" y="516"/>
                    <a:pt x="110" y="516"/>
                    <a:pt x="110" y="516"/>
                  </a:cubicBezTo>
                  <a:cubicBezTo>
                    <a:pt x="110" y="516"/>
                    <a:pt x="110" y="516"/>
                    <a:pt x="110" y="516"/>
                  </a:cubicBezTo>
                  <a:cubicBezTo>
                    <a:pt x="108" y="517"/>
                    <a:pt x="105" y="518"/>
                    <a:pt x="105" y="519"/>
                  </a:cubicBezTo>
                  <a:cubicBezTo>
                    <a:pt x="105" y="519"/>
                    <a:pt x="105" y="519"/>
                    <a:pt x="105" y="519"/>
                  </a:cubicBezTo>
                  <a:cubicBezTo>
                    <a:pt x="105" y="519"/>
                    <a:pt x="97" y="519"/>
                    <a:pt x="92" y="524"/>
                  </a:cubicBezTo>
                  <a:cubicBezTo>
                    <a:pt x="87" y="529"/>
                    <a:pt x="87" y="537"/>
                    <a:pt x="87" y="537"/>
                  </a:cubicBezTo>
                  <a:cubicBezTo>
                    <a:pt x="87" y="537"/>
                    <a:pt x="95" y="537"/>
                    <a:pt x="100" y="532"/>
                  </a:cubicBezTo>
                  <a:cubicBezTo>
                    <a:pt x="104" y="528"/>
                    <a:pt x="105" y="521"/>
                    <a:pt x="105" y="519"/>
                  </a:cubicBezTo>
                  <a:cubicBezTo>
                    <a:pt x="106" y="519"/>
                    <a:pt x="108" y="518"/>
                    <a:pt x="109" y="518"/>
                  </a:cubicBezTo>
                  <a:cubicBezTo>
                    <a:pt x="108" y="519"/>
                    <a:pt x="108" y="522"/>
                    <a:pt x="108" y="525"/>
                  </a:cubicBezTo>
                  <a:cubicBezTo>
                    <a:pt x="109" y="529"/>
                    <a:pt x="114" y="532"/>
                    <a:pt x="114" y="532"/>
                  </a:cubicBezTo>
                  <a:cubicBezTo>
                    <a:pt x="114" y="532"/>
                    <a:pt x="117" y="528"/>
                    <a:pt x="116" y="523"/>
                  </a:cubicBezTo>
                  <a:cubicBezTo>
                    <a:pt x="115" y="520"/>
                    <a:pt x="113" y="518"/>
                    <a:pt x="111" y="517"/>
                  </a:cubicBezTo>
                  <a:cubicBezTo>
                    <a:pt x="130" y="509"/>
                    <a:pt x="150" y="502"/>
                    <a:pt x="170" y="499"/>
                  </a:cubicBezTo>
                  <a:cubicBezTo>
                    <a:pt x="203" y="493"/>
                    <a:pt x="235" y="500"/>
                    <a:pt x="267" y="509"/>
                  </a:cubicBezTo>
                  <a:cubicBezTo>
                    <a:pt x="245" y="525"/>
                    <a:pt x="221" y="540"/>
                    <a:pt x="194" y="546"/>
                  </a:cubicBezTo>
                  <a:cubicBezTo>
                    <a:pt x="159" y="555"/>
                    <a:pt x="120" y="548"/>
                    <a:pt x="89" y="571"/>
                  </a:cubicBezTo>
                  <a:cubicBezTo>
                    <a:pt x="121" y="550"/>
                    <a:pt x="160" y="560"/>
                    <a:pt x="196" y="553"/>
                  </a:cubicBezTo>
                  <a:cubicBezTo>
                    <a:pt x="224" y="548"/>
                    <a:pt x="255" y="534"/>
                    <a:pt x="279" y="516"/>
                  </a:cubicBezTo>
                  <a:cubicBezTo>
                    <a:pt x="283" y="513"/>
                    <a:pt x="287" y="515"/>
                    <a:pt x="292" y="516"/>
                  </a:cubicBezTo>
                  <a:cubicBezTo>
                    <a:pt x="302" y="519"/>
                    <a:pt x="312" y="522"/>
                    <a:pt x="322" y="523"/>
                  </a:cubicBezTo>
                  <a:cubicBezTo>
                    <a:pt x="336" y="524"/>
                    <a:pt x="350" y="522"/>
                    <a:pt x="363" y="518"/>
                  </a:cubicBezTo>
                  <a:cubicBezTo>
                    <a:pt x="370" y="515"/>
                    <a:pt x="376" y="512"/>
                    <a:pt x="383" y="511"/>
                  </a:cubicBezTo>
                  <a:cubicBezTo>
                    <a:pt x="391" y="510"/>
                    <a:pt x="395" y="514"/>
                    <a:pt x="402" y="517"/>
                  </a:cubicBezTo>
                  <a:cubicBezTo>
                    <a:pt x="417" y="526"/>
                    <a:pt x="431" y="534"/>
                    <a:pt x="441" y="548"/>
                  </a:cubicBezTo>
                  <a:cubicBezTo>
                    <a:pt x="407" y="538"/>
                    <a:pt x="370" y="546"/>
                    <a:pt x="342" y="567"/>
                  </a:cubicBezTo>
                  <a:cubicBezTo>
                    <a:pt x="316" y="587"/>
                    <a:pt x="285" y="594"/>
                    <a:pt x="254" y="605"/>
                  </a:cubicBezTo>
                  <a:cubicBezTo>
                    <a:pt x="272" y="600"/>
                    <a:pt x="291" y="596"/>
                    <a:pt x="309" y="591"/>
                  </a:cubicBezTo>
                  <a:cubicBezTo>
                    <a:pt x="331" y="584"/>
                    <a:pt x="348" y="568"/>
                    <a:pt x="369" y="560"/>
                  </a:cubicBezTo>
                  <a:cubicBezTo>
                    <a:pt x="349" y="604"/>
                    <a:pt x="314" y="630"/>
                    <a:pt x="272" y="651"/>
                  </a:cubicBezTo>
                  <a:cubicBezTo>
                    <a:pt x="302" y="639"/>
                    <a:pt x="331" y="624"/>
                    <a:pt x="353" y="599"/>
                  </a:cubicBezTo>
                  <a:cubicBezTo>
                    <a:pt x="363" y="588"/>
                    <a:pt x="372" y="575"/>
                    <a:pt x="379" y="561"/>
                  </a:cubicBezTo>
                  <a:cubicBezTo>
                    <a:pt x="386" y="549"/>
                    <a:pt x="418" y="555"/>
                    <a:pt x="430" y="558"/>
                  </a:cubicBezTo>
                  <a:cubicBezTo>
                    <a:pt x="437" y="560"/>
                    <a:pt x="444" y="563"/>
                    <a:pt x="450" y="568"/>
                  </a:cubicBezTo>
                  <a:cubicBezTo>
                    <a:pt x="456" y="572"/>
                    <a:pt x="457" y="584"/>
                    <a:pt x="459" y="590"/>
                  </a:cubicBezTo>
                  <a:cubicBezTo>
                    <a:pt x="459" y="590"/>
                    <a:pt x="460" y="599"/>
                    <a:pt x="460" y="599"/>
                  </a:cubicBezTo>
                  <a:cubicBezTo>
                    <a:pt x="462" y="616"/>
                    <a:pt x="463" y="634"/>
                    <a:pt x="462" y="651"/>
                  </a:cubicBezTo>
                  <a:cubicBezTo>
                    <a:pt x="461" y="678"/>
                    <a:pt x="466" y="706"/>
                    <a:pt x="473" y="731"/>
                  </a:cubicBezTo>
                  <a:cubicBezTo>
                    <a:pt x="496" y="805"/>
                    <a:pt x="601" y="741"/>
                    <a:pt x="646" y="785"/>
                  </a:cubicBezTo>
                  <a:cubicBezTo>
                    <a:pt x="669" y="808"/>
                    <a:pt x="688" y="834"/>
                    <a:pt x="711" y="856"/>
                  </a:cubicBezTo>
                  <a:cubicBezTo>
                    <a:pt x="728" y="872"/>
                    <a:pt x="748" y="882"/>
                    <a:pt x="768" y="891"/>
                  </a:cubicBezTo>
                  <a:cubicBezTo>
                    <a:pt x="816" y="913"/>
                    <a:pt x="867" y="930"/>
                    <a:pt x="900" y="974"/>
                  </a:cubicBezTo>
                  <a:cubicBezTo>
                    <a:pt x="854" y="939"/>
                    <a:pt x="798" y="924"/>
                    <a:pt x="742" y="926"/>
                  </a:cubicBezTo>
                  <a:cubicBezTo>
                    <a:pt x="728" y="926"/>
                    <a:pt x="715" y="927"/>
                    <a:pt x="701" y="929"/>
                  </a:cubicBezTo>
                  <a:cubicBezTo>
                    <a:pt x="693" y="930"/>
                    <a:pt x="686" y="931"/>
                    <a:pt x="678" y="932"/>
                  </a:cubicBezTo>
                  <a:cubicBezTo>
                    <a:pt x="674" y="927"/>
                    <a:pt x="670" y="921"/>
                    <a:pt x="667" y="916"/>
                  </a:cubicBezTo>
                  <a:cubicBezTo>
                    <a:pt x="651" y="895"/>
                    <a:pt x="632" y="870"/>
                    <a:pt x="606" y="861"/>
                  </a:cubicBezTo>
                  <a:cubicBezTo>
                    <a:pt x="579" y="853"/>
                    <a:pt x="551" y="861"/>
                    <a:pt x="524" y="862"/>
                  </a:cubicBezTo>
                  <a:cubicBezTo>
                    <a:pt x="496" y="864"/>
                    <a:pt x="465" y="854"/>
                    <a:pt x="440" y="843"/>
                  </a:cubicBezTo>
                  <a:cubicBezTo>
                    <a:pt x="435" y="841"/>
                    <a:pt x="415" y="835"/>
                    <a:pt x="414" y="829"/>
                  </a:cubicBezTo>
                  <a:cubicBezTo>
                    <a:pt x="413" y="818"/>
                    <a:pt x="411" y="807"/>
                    <a:pt x="405" y="798"/>
                  </a:cubicBezTo>
                  <a:cubicBezTo>
                    <a:pt x="390" y="778"/>
                    <a:pt x="373" y="760"/>
                    <a:pt x="350" y="751"/>
                  </a:cubicBezTo>
                  <a:cubicBezTo>
                    <a:pt x="364" y="757"/>
                    <a:pt x="375" y="766"/>
                    <a:pt x="384" y="778"/>
                  </a:cubicBezTo>
                  <a:cubicBezTo>
                    <a:pt x="395" y="791"/>
                    <a:pt x="409" y="809"/>
                    <a:pt x="409" y="827"/>
                  </a:cubicBezTo>
                  <a:cubicBezTo>
                    <a:pt x="378" y="809"/>
                    <a:pt x="350" y="788"/>
                    <a:pt x="317" y="775"/>
                  </a:cubicBezTo>
                  <a:cubicBezTo>
                    <a:pt x="288" y="764"/>
                    <a:pt x="260" y="760"/>
                    <a:pt x="230" y="760"/>
                  </a:cubicBezTo>
                  <a:cubicBezTo>
                    <a:pt x="272" y="763"/>
                    <a:pt x="310" y="775"/>
                    <a:pt x="346" y="799"/>
                  </a:cubicBezTo>
                  <a:cubicBezTo>
                    <a:pt x="365" y="811"/>
                    <a:pt x="382" y="825"/>
                    <a:pt x="400" y="838"/>
                  </a:cubicBezTo>
                  <a:cubicBezTo>
                    <a:pt x="421" y="851"/>
                    <a:pt x="443" y="863"/>
                    <a:pt x="467" y="872"/>
                  </a:cubicBezTo>
                  <a:cubicBezTo>
                    <a:pt x="421" y="881"/>
                    <a:pt x="378" y="894"/>
                    <a:pt x="332" y="876"/>
                  </a:cubicBezTo>
                  <a:cubicBezTo>
                    <a:pt x="356" y="888"/>
                    <a:pt x="379" y="891"/>
                    <a:pt x="405" y="889"/>
                  </a:cubicBezTo>
                  <a:cubicBezTo>
                    <a:pt x="421" y="888"/>
                    <a:pt x="437" y="885"/>
                    <a:pt x="452" y="883"/>
                  </a:cubicBezTo>
                  <a:cubicBezTo>
                    <a:pt x="465" y="881"/>
                    <a:pt x="481" y="876"/>
                    <a:pt x="494" y="880"/>
                  </a:cubicBezTo>
                  <a:cubicBezTo>
                    <a:pt x="523" y="888"/>
                    <a:pt x="552" y="879"/>
                    <a:pt x="582" y="883"/>
                  </a:cubicBezTo>
                  <a:cubicBezTo>
                    <a:pt x="611" y="886"/>
                    <a:pt x="629" y="915"/>
                    <a:pt x="643" y="938"/>
                  </a:cubicBezTo>
                  <a:cubicBezTo>
                    <a:pt x="612" y="945"/>
                    <a:pt x="581" y="955"/>
                    <a:pt x="553" y="971"/>
                  </a:cubicBezTo>
                  <a:cubicBezTo>
                    <a:pt x="539" y="979"/>
                    <a:pt x="521" y="1001"/>
                    <a:pt x="504" y="999"/>
                  </a:cubicBezTo>
                  <a:cubicBezTo>
                    <a:pt x="487" y="996"/>
                    <a:pt x="470" y="985"/>
                    <a:pt x="456" y="977"/>
                  </a:cubicBezTo>
                  <a:cubicBezTo>
                    <a:pt x="428" y="961"/>
                    <a:pt x="399" y="946"/>
                    <a:pt x="370" y="932"/>
                  </a:cubicBezTo>
                  <a:cubicBezTo>
                    <a:pt x="359" y="927"/>
                    <a:pt x="348" y="922"/>
                    <a:pt x="336" y="920"/>
                  </a:cubicBezTo>
                  <a:cubicBezTo>
                    <a:pt x="328" y="918"/>
                    <a:pt x="329" y="918"/>
                    <a:pt x="324" y="913"/>
                  </a:cubicBezTo>
                  <a:cubicBezTo>
                    <a:pt x="320" y="906"/>
                    <a:pt x="313" y="902"/>
                    <a:pt x="307" y="899"/>
                  </a:cubicBezTo>
                  <a:cubicBezTo>
                    <a:pt x="295" y="894"/>
                    <a:pt x="282" y="891"/>
                    <a:pt x="274" y="880"/>
                  </a:cubicBezTo>
                  <a:cubicBezTo>
                    <a:pt x="267" y="872"/>
                    <a:pt x="264" y="861"/>
                    <a:pt x="260" y="851"/>
                  </a:cubicBezTo>
                  <a:cubicBezTo>
                    <a:pt x="258" y="846"/>
                    <a:pt x="256" y="840"/>
                    <a:pt x="253" y="835"/>
                  </a:cubicBezTo>
                  <a:cubicBezTo>
                    <a:pt x="252" y="833"/>
                    <a:pt x="251" y="831"/>
                    <a:pt x="249" y="829"/>
                  </a:cubicBezTo>
                  <a:cubicBezTo>
                    <a:pt x="247" y="827"/>
                    <a:pt x="246" y="825"/>
                    <a:pt x="244" y="823"/>
                  </a:cubicBezTo>
                  <a:cubicBezTo>
                    <a:pt x="240" y="820"/>
                    <a:pt x="241" y="817"/>
                    <a:pt x="239" y="813"/>
                  </a:cubicBezTo>
                  <a:cubicBezTo>
                    <a:pt x="226" y="790"/>
                    <a:pt x="200" y="772"/>
                    <a:pt x="175" y="765"/>
                  </a:cubicBezTo>
                  <a:cubicBezTo>
                    <a:pt x="198" y="773"/>
                    <a:pt x="224" y="792"/>
                    <a:pt x="234" y="816"/>
                  </a:cubicBezTo>
                  <a:cubicBezTo>
                    <a:pt x="220" y="807"/>
                    <a:pt x="204" y="805"/>
                    <a:pt x="188" y="802"/>
                  </a:cubicBezTo>
                  <a:cubicBezTo>
                    <a:pt x="160" y="796"/>
                    <a:pt x="132" y="791"/>
                    <a:pt x="103" y="788"/>
                  </a:cubicBezTo>
                  <a:cubicBezTo>
                    <a:pt x="130" y="792"/>
                    <a:pt x="156" y="799"/>
                    <a:pt x="182" y="806"/>
                  </a:cubicBezTo>
                  <a:cubicBezTo>
                    <a:pt x="193" y="809"/>
                    <a:pt x="203" y="811"/>
                    <a:pt x="214" y="815"/>
                  </a:cubicBezTo>
                  <a:cubicBezTo>
                    <a:pt x="233" y="823"/>
                    <a:pt x="243" y="836"/>
                    <a:pt x="250" y="856"/>
                  </a:cubicBezTo>
                  <a:cubicBezTo>
                    <a:pt x="254" y="868"/>
                    <a:pt x="256" y="879"/>
                    <a:pt x="263" y="890"/>
                  </a:cubicBezTo>
                  <a:cubicBezTo>
                    <a:pt x="265" y="893"/>
                    <a:pt x="276" y="903"/>
                    <a:pt x="277" y="903"/>
                  </a:cubicBezTo>
                  <a:cubicBezTo>
                    <a:pt x="284" y="907"/>
                    <a:pt x="291" y="910"/>
                    <a:pt x="298" y="913"/>
                  </a:cubicBezTo>
                  <a:cubicBezTo>
                    <a:pt x="247" y="909"/>
                    <a:pt x="197" y="918"/>
                    <a:pt x="147" y="927"/>
                  </a:cubicBezTo>
                  <a:cubicBezTo>
                    <a:pt x="197" y="921"/>
                    <a:pt x="248" y="915"/>
                    <a:pt x="298" y="923"/>
                  </a:cubicBezTo>
                  <a:cubicBezTo>
                    <a:pt x="351" y="932"/>
                    <a:pt x="398" y="963"/>
                    <a:pt x="441" y="993"/>
                  </a:cubicBezTo>
                  <a:cubicBezTo>
                    <a:pt x="401" y="1008"/>
                    <a:pt x="352" y="1078"/>
                    <a:pt x="307" y="1041"/>
                  </a:cubicBezTo>
                  <a:cubicBezTo>
                    <a:pt x="299" y="1035"/>
                    <a:pt x="292" y="1028"/>
                    <a:pt x="283" y="1023"/>
                  </a:cubicBezTo>
                  <a:cubicBezTo>
                    <a:pt x="268" y="1017"/>
                    <a:pt x="253" y="1013"/>
                    <a:pt x="238" y="1011"/>
                  </a:cubicBezTo>
                  <a:cubicBezTo>
                    <a:pt x="212" y="1007"/>
                    <a:pt x="185" y="1008"/>
                    <a:pt x="159" y="1011"/>
                  </a:cubicBezTo>
                  <a:cubicBezTo>
                    <a:pt x="187" y="1010"/>
                    <a:pt x="215" y="1010"/>
                    <a:pt x="242" y="1017"/>
                  </a:cubicBezTo>
                  <a:cubicBezTo>
                    <a:pt x="257" y="1020"/>
                    <a:pt x="271" y="1026"/>
                    <a:pt x="285" y="1035"/>
                  </a:cubicBezTo>
                  <a:cubicBezTo>
                    <a:pt x="294" y="1040"/>
                    <a:pt x="300" y="1050"/>
                    <a:pt x="308" y="1056"/>
                  </a:cubicBezTo>
                  <a:cubicBezTo>
                    <a:pt x="270" y="1059"/>
                    <a:pt x="232" y="1058"/>
                    <a:pt x="194" y="1067"/>
                  </a:cubicBezTo>
                  <a:cubicBezTo>
                    <a:pt x="163" y="1075"/>
                    <a:pt x="134" y="1088"/>
                    <a:pt x="105" y="1102"/>
                  </a:cubicBezTo>
                  <a:cubicBezTo>
                    <a:pt x="131" y="1091"/>
                    <a:pt x="157" y="1082"/>
                    <a:pt x="185" y="1076"/>
                  </a:cubicBezTo>
                  <a:cubicBezTo>
                    <a:pt x="223" y="1067"/>
                    <a:pt x="260" y="1070"/>
                    <a:pt x="298" y="1070"/>
                  </a:cubicBezTo>
                  <a:cubicBezTo>
                    <a:pt x="288" y="1078"/>
                    <a:pt x="281" y="1089"/>
                    <a:pt x="271" y="1097"/>
                  </a:cubicBezTo>
                  <a:cubicBezTo>
                    <a:pt x="261" y="1105"/>
                    <a:pt x="250" y="1111"/>
                    <a:pt x="238" y="1115"/>
                  </a:cubicBezTo>
                  <a:cubicBezTo>
                    <a:pt x="217" y="1122"/>
                    <a:pt x="195" y="1124"/>
                    <a:pt x="173" y="1126"/>
                  </a:cubicBezTo>
                  <a:cubicBezTo>
                    <a:pt x="172" y="1122"/>
                    <a:pt x="168" y="1113"/>
                    <a:pt x="159" y="1108"/>
                  </a:cubicBezTo>
                  <a:cubicBezTo>
                    <a:pt x="149" y="1102"/>
                    <a:pt x="135" y="1106"/>
                    <a:pt x="135" y="1106"/>
                  </a:cubicBezTo>
                  <a:cubicBezTo>
                    <a:pt x="135" y="1106"/>
                    <a:pt x="139" y="1120"/>
                    <a:pt x="150" y="1126"/>
                  </a:cubicBezTo>
                  <a:cubicBezTo>
                    <a:pt x="160" y="1132"/>
                    <a:pt x="174" y="1128"/>
                    <a:pt x="174" y="1128"/>
                  </a:cubicBezTo>
                  <a:cubicBezTo>
                    <a:pt x="174" y="1128"/>
                    <a:pt x="174" y="1127"/>
                    <a:pt x="173" y="1126"/>
                  </a:cubicBezTo>
                  <a:cubicBezTo>
                    <a:pt x="205" y="1125"/>
                    <a:pt x="239" y="1124"/>
                    <a:pt x="268" y="1107"/>
                  </a:cubicBezTo>
                  <a:cubicBezTo>
                    <a:pt x="282" y="1099"/>
                    <a:pt x="292" y="1085"/>
                    <a:pt x="306" y="1076"/>
                  </a:cubicBezTo>
                  <a:cubicBezTo>
                    <a:pt x="321" y="1066"/>
                    <a:pt x="339" y="1069"/>
                    <a:pt x="356" y="1065"/>
                  </a:cubicBezTo>
                  <a:cubicBezTo>
                    <a:pt x="391" y="1056"/>
                    <a:pt x="416" y="1025"/>
                    <a:pt x="451" y="1015"/>
                  </a:cubicBezTo>
                  <a:cubicBezTo>
                    <a:pt x="467" y="1010"/>
                    <a:pt x="476" y="1016"/>
                    <a:pt x="491" y="1021"/>
                  </a:cubicBezTo>
                  <a:cubicBezTo>
                    <a:pt x="508" y="1027"/>
                    <a:pt x="524" y="1025"/>
                    <a:pt x="539" y="1015"/>
                  </a:cubicBezTo>
                  <a:cubicBezTo>
                    <a:pt x="598" y="975"/>
                    <a:pt x="669" y="967"/>
                    <a:pt x="739" y="968"/>
                  </a:cubicBezTo>
                  <a:cubicBezTo>
                    <a:pt x="800" y="969"/>
                    <a:pt x="881" y="999"/>
                    <a:pt x="899" y="1065"/>
                  </a:cubicBezTo>
                  <a:cubicBezTo>
                    <a:pt x="910" y="1105"/>
                    <a:pt x="915" y="1147"/>
                    <a:pt x="911" y="1189"/>
                  </a:cubicBezTo>
                  <a:cubicBezTo>
                    <a:pt x="908" y="1218"/>
                    <a:pt x="905" y="1302"/>
                    <a:pt x="905" y="1332"/>
                  </a:cubicBezTo>
                  <a:cubicBezTo>
                    <a:pt x="904" y="1361"/>
                    <a:pt x="909" y="1390"/>
                    <a:pt x="903" y="1419"/>
                  </a:cubicBezTo>
                  <a:cubicBezTo>
                    <a:pt x="895" y="1455"/>
                    <a:pt x="876" y="1474"/>
                    <a:pt x="848" y="1495"/>
                  </a:cubicBezTo>
                  <a:cubicBezTo>
                    <a:pt x="786" y="1543"/>
                    <a:pt x="722" y="1587"/>
                    <a:pt x="663" y="1638"/>
                  </a:cubicBezTo>
                  <a:cubicBezTo>
                    <a:pt x="657" y="1643"/>
                    <a:pt x="651" y="1649"/>
                    <a:pt x="645" y="1654"/>
                  </a:cubicBezTo>
                  <a:cubicBezTo>
                    <a:pt x="639" y="1660"/>
                    <a:pt x="632" y="1660"/>
                    <a:pt x="625" y="1662"/>
                  </a:cubicBezTo>
                  <a:cubicBezTo>
                    <a:pt x="611" y="1666"/>
                    <a:pt x="598" y="1669"/>
                    <a:pt x="584" y="1671"/>
                  </a:cubicBezTo>
                  <a:cubicBezTo>
                    <a:pt x="563" y="1674"/>
                    <a:pt x="544" y="1680"/>
                    <a:pt x="525" y="1690"/>
                  </a:cubicBezTo>
                  <a:cubicBezTo>
                    <a:pt x="496" y="1704"/>
                    <a:pt x="469" y="1721"/>
                    <a:pt x="437" y="1727"/>
                  </a:cubicBezTo>
                  <a:cubicBezTo>
                    <a:pt x="405" y="1733"/>
                    <a:pt x="372" y="1722"/>
                    <a:pt x="340" y="1725"/>
                  </a:cubicBezTo>
                  <a:cubicBezTo>
                    <a:pt x="284" y="1730"/>
                    <a:pt x="228" y="1748"/>
                    <a:pt x="173" y="1760"/>
                  </a:cubicBezTo>
                  <a:cubicBezTo>
                    <a:pt x="115" y="1773"/>
                    <a:pt x="54" y="1749"/>
                    <a:pt x="0" y="1780"/>
                  </a:cubicBezTo>
                  <a:cubicBezTo>
                    <a:pt x="53" y="1754"/>
                    <a:pt x="107" y="1780"/>
                    <a:pt x="162" y="1774"/>
                  </a:cubicBezTo>
                  <a:cubicBezTo>
                    <a:pt x="127" y="1792"/>
                    <a:pt x="95" y="1812"/>
                    <a:pt x="54" y="1811"/>
                  </a:cubicBezTo>
                  <a:cubicBezTo>
                    <a:pt x="106" y="1816"/>
                    <a:pt x="147" y="1783"/>
                    <a:pt x="195" y="1770"/>
                  </a:cubicBezTo>
                  <a:cubicBezTo>
                    <a:pt x="220" y="1763"/>
                    <a:pt x="247" y="1760"/>
                    <a:pt x="272" y="1756"/>
                  </a:cubicBezTo>
                  <a:cubicBezTo>
                    <a:pt x="299" y="1752"/>
                    <a:pt x="327" y="1747"/>
                    <a:pt x="354" y="1749"/>
                  </a:cubicBezTo>
                  <a:cubicBezTo>
                    <a:pt x="307" y="1763"/>
                    <a:pt x="266" y="1791"/>
                    <a:pt x="220" y="1806"/>
                  </a:cubicBezTo>
                  <a:cubicBezTo>
                    <a:pt x="183" y="1819"/>
                    <a:pt x="146" y="1820"/>
                    <a:pt x="107" y="1819"/>
                  </a:cubicBezTo>
                  <a:cubicBezTo>
                    <a:pt x="134" y="1822"/>
                    <a:pt x="160" y="1823"/>
                    <a:pt x="187" y="1821"/>
                  </a:cubicBezTo>
                  <a:cubicBezTo>
                    <a:pt x="181" y="1842"/>
                    <a:pt x="157" y="1850"/>
                    <a:pt x="139" y="1855"/>
                  </a:cubicBezTo>
                  <a:cubicBezTo>
                    <a:pt x="156" y="1852"/>
                    <a:pt x="174" y="1847"/>
                    <a:pt x="185" y="1832"/>
                  </a:cubicBezTo>
                  <a:cubicBezTo>
                    <a:pt x="188" y="1828"/>
                    <a:pt x="190" y="1824"/>
                    <a:pt x="191" y="1820"/>
                  </a:cubicBezTo>
                  <a:cubicBezTo>
                    <a:pt x="197" y="1819"/>
                    <a:pt x="203" y="1818"/>
                    <a:pt x="208" y="1817"/>
                  </a:cubicBezTo>
                  <a:cubicBezTo>
                    <a:pt x="220" y="1815"/>
                    <a:pt x="232" y="1811"/>
                    <a:pt x="243" y="1808"/>
                  </a:cubicBezTo>
                  <a:cubicBezTo>
                    <a:pt x="221" y="1828"/>
                    <a:pt x="203" y="1853"/>
                    <a:pt x="182" y="1874"/>
                  </a:cubicBezTo>
                  <a:cubicBezTo>
                    <a:pt x="163" y="1892"/>
                    <a:pt x="136" y="1913"/>
                    <a:pt x="109" y="1896"/>
                  </a:cubicBezTo>
                  <a:cubicBezTo>
                    <a:pt x="124" y="1907"/>
                    <a:pt x="141" y="1906"/>
                    <a:pt x="157" y="1898"/>
                  </a:cubicBezTo>
                  <a:cubicBezTo>
                    <a:pt x="156" y="1912"/>
                    <a:pt x="158" y="1924"/>
                    <a:pt x="151" y="1937"/>
                  </a:cubicBezTo>
                  <a:cubicBezTo>
                    <a:pt x="144" y="1951"/>
                    <a:pt x="135" y="1964"/>
                    <a:pt x="130" y="1979"/>
                  </a:cubicBezTo>
                  <a:cubicBezTo>
                    <a:pt x="138" y="1960"/>
                    <a:pt x="154" y="1944"/>
                    <a:pt x="160" y="1924"/>
                  </a:cubicBezTo>
                  <a:cubicBezTo>
                    <a:pt x="162" y="1918"/>
                    <a:pt x="160" y="1897"/>
                    <a:pt x="164" y="1894"/>
                  </a:cubicBezTo>
                  <a:cubicBezTo>
                    <a:pt x="175" y="1886"/>
                    <a:pt x="186" y="1878"/>
                    <a:pt x="196" y="1868"/>
                  </a:cubicBezTo>
                  <a:cubicBezTo>
                    <a:pt x="217" y="1849"/>
                    <a:pt x="236" y="1829"/>
                    <a:pt x="257" y="1811"/>
                  </a:cubicBezTo>
                  <a:cubicBezTo>
                    <a:pt x="263" y="1806"/>
                    <a:pt x="268" y="1800"/>
                    <a:pt x="274" y="1796"/>
                  </a:cubicBezTo>
                  <a:cubicBezTo>
                    <a:pt x="289" y="1790"/>
                    <a:pt x="305" y="1784"/>
                    <a:pt x="320" y="1778"/>
                  </a:cubicBezTo>
                  <a:cubicBezTo>
                    <a:pt x="304" y="1802"/>
                    <a:pt x="299" y="1828"/>
                    <a:pt x="275" y="1846"/>
                  </a:cubicBezTo>
                  <a:cubicBezTo>
                    <a:pt x="255" y="1861"/>
                    <a:pt x="231" y="1870"/>
                    <a:pt x="210" y="1882"/>
                  </a:cubicBezTo>
                  <a:cubicBezTo>
                    <a:pt x="233" y="1871"/>
                    <a:pt x="259" y="1864"/>
                    <a:pt x="281" y="1849"/>
                  </a:cubicBezTo>
                  <a:cubicBezTo>
                    <a:pt x="268" y="1870"/>
                    <a:pt x="250" y="1881"/>
                    <a:pt x="226" y="1888"/>
                  </a:cubicBezTo>
                  <a:cubicBezTo>
                    <a:pt x="243" y="1884"/>
                    <a:pt x="259" y="1879"/>
                    <a:pt x="272" y="1867"/>
                  </a:cubicBezTo>
                  <a:cubicBezTo>
                    <a:pt x="278" y="1861"/>
                    <a:pt x="283" y="1854"/>
                    <a:pt x="288" y="1846"/>
                  </a:cubicBezTo>
                  <a:cubicBezTo>
                    <a:pt x="292" y="1839"/>
                    <a:pt x="299" y="1833"/>
                    <a:pt x="304" y="1826"/>
                  </a:cubicBezTo>
                  <a:cubicBezTo>
                    <a:pt x="315" y="1809"/>
                    <a:pt x="321" y="1786"/>
                    <a:pt x="338" y="1774"/>
                  </a:cubicBezTo>
                  <a:cubicBezTo>
                    <a:pt x="352" y="1764"/>
                    <a:pt x="373" y="1762"/>
                    <a:pt x="390" y="1762"/>
                  </a:cubicBezTo>
                  <a:cubicBezTo>
                    <a:pt x="370" y="1776"/>
                    <a:pt x="354" y="1794"/>
                    <a:pt x="340" y="1815"/>
                  </a:cubicBezTo>
                  <a:cubicBezTo>
                    <a:pt x="325" y="1838"/>
                    <a:pt x="312" y="1862"/>
                    <a:pt x="293" y="1882"/>
                  </a:cubicBezTo>
                  <a:cubicBezTo>
                    <a:pt x="269" y="1907"/>
                    <a:pt x="241" y="1924"/>
                    <a:pt x="213" y="1944"/>
                  </a:cubicBezTo>
                  <a:cubicBezTo>
                    <a:pt x="190" y="1960"/>
                    <a:pt x="172" y="1978"/>
                    <a:pt x="165" y="2006"/>
                  </a:cubicBezTo>
                  <a:cubicBezTo>
                    <a:pt x="172" y="1984"/>
                    <a:pt x="186" y="1969"/>
                    <a:pt x="204" y="1956"/>
                  </a:cubicBezTo>
                  <a:cubicBezTo>
                    <a:pt x="230" y="1938"/>
                    <a:pt x="259" y="1924"/>
                    <a:pt x="284" y="1905"/>
                  </a:cubicBezTo>
                  <a:cubicBezTo>
                    <a:pt x="283" y="1912"/>
                    <a:pt x="282" y="1919"/>
                    <a:pt x="282" y="1926"/>
                  </a:cubicBezTo>
                  <a:cubicBezTo>
                    <a:pt x="282" y="1936"/>
                    <a:pt x="279" y="1938"/>
                    <a:pt x="273" y="1945"/>
                  </a:cubicBezTo>
                  <a:cubicBezTo>
                    <a:pt x="260" y="1962"/>
                    <a:pt x="248" y="1976"/>
                    <a:pt x="230" y="1987"/>
                  </a:cubicBezTo>
                  <a:cubicBezTo>
                    <a:pt x="251" y="1976"/>
                    <a:pt x="266" y="1959"/>
                    <a:pt x="282" y="1942"/>
                  </a:cubicBezTo>
                  <a:cubicBezTo>
                    <a:pt x="284" y="1981"/>
                    <a:pt x="290" y="2020"/>
                    <a:pt x="257" y="2048"/>
                  </a:cubicBezTo>
                  <a:cubicBezTo>
                    <a:pt x="288" y="2024"/>
                    <a:pt x="290" y="1989"/>
                    <a:pt x="290" y="1953"/>
                  </a:cubicBezTo>
                  <a:cubicBezTo>
                    <a:pt x="301" y="1970"/>
                    <a:pt x="322" y="1962"/>
                    <a:pt x="336" y="1974"/>
                  </a:cubicBezTo>
                  <a:cubicBezTo>
                    <a:pt x="348" y="1985"/>
                    <a:pt x="350" y="2004"/>
                    <a:pt x="351" y="2019"/>
                  </a:cubicBezTo>
                  <a:cubicBezTo>
                    <a:pt x="351" y="1999"/>
                    <a:pt x="349" y="1973"/>
                    <a:pt x="327" y="1965"/>
                  </a:cubicBezTo>
                  <a:cubicBezTo>
                    <a:pt x="317" y="1962"/>
                    <a:pt x="306" y="1962"/>
                    <a:pt x="299" y="1954"/>
                  </a:cubicBezTo>
                  <a:cubicBezTo>
                    <a:pt x="291" y="1945"/>
                    <a:pt x="290" y="1932"/>
                    <a:pt x="292" y="1921"/>
                  </a:cubicBezTo>
                  <a:cubicBezTo>
                    <a:pt x="293" y="1912"/>
                    <a:pt x="295" y="1902"/>
                    <a:pt x="300" y="1893"/>
                  </a:cubicBezTo>
                  <a:cubicBezTo>
                    <a:pt x="305" y="1884"/>
                    <a:pt x="316" y="1876"/>
                    <a:pt x="323" y="1867"/>
                  </a:cubicBezTo>
                  <a:cubicBezTo>
                    <a:pt x="336" y="1853"/>
                    <a:pt x="346" y="1837"/>
                    <a:pt x="357" y="1822"/>
                  </a:cubicBezTo>
                  <a:cubicBezTo>
                    <a:pt x="370" y="1805"/>
                    <a:pt x="386" y="1791"/>
                    <a:pt x="404" y="1779"/>
                  </a:cubicBezTo>
                  <a:cubicBezTo>
                    <a:pt x="427" y="1765"/>
                    <a:pt x="452" y="1758"/>
                    <a:pt x="477" y="1749"/>
                  </a:cubicBezTo>
                  <a:cubicBezTo>
                    <a:pt x="518" y="1735"/>
                    <a:pt x="555" y="1714"/>
                    <a:pt x="598" y="1707"/>
                  </a:cubicBezTo>
                  <a:cubicBezTo>
                    <a:pt x="582" y="1733"/>
                    <a:pt x="569" y="1760"/>
                    <a:pt x="560" y="1790"/>
                  </a:cubicBezTo>
                  <a:cubicBezTo>
                    <a:pt x="558" y="1798"/>
                    <a:pt x="559" y="1808"/>
                    <a:pt x="550" y="1809"/>
                  </a:cubicBezTo>
                  <a:cubicBezTo>
                    <a:pt x="541" y="1811"/>
                    <a:pt x="533" y="1813"/>
                    <a:pt x="524" y="1816"/>
                  </a:cubicBezTo>
                  <a:cubicBezTo>
                    <a:pt x="508" y="1821"/>
                    <a:pt x="492" y="1829"/>
                    <a:pt x="477" y="1839"/>
                  </a:cubicBezTo>
                  <a:cubicBezTo>
                    <a:pt x="458" y="1852"/>
                    <a:pt x="435" y="1858"/>
                    <a:pt x="411" y="1856"/>
                  </a:cubicBezTo>
                  <a:cubicBezTo>
                    <a:pt x="391" y="1854"/>
                    <a:pt x="378" y="1862"/>
                    <a:pt x="366" y="1878"/>
                  </a:cubicBezTo>
                  <a:cubicBezTo>
                    <a:pt x="357" y="1892"/>
                    <a:pt x="344" y="1903"/>
                    <a:pt x="332" y="1914"/>
                  </a:cubicBezTo>
                  <a:cubicBezTo>
                    <a:pt x="340" y="1908"/>
                    <a:pt x="348" y="1902"/>
                    <a:pt x="355" y="1895"/>
                  </a:cubicBezTo>
                  <a:cubicBezTo>
                    <a:pt x="366" y="1886"/>
                    <a:pt x="373" y="1872"/>
                    <a:pt x="385" y="1865"/>
                  </a:cubicBezTo>
                  <a:cubicBezTo>
                    <a:pt x="397" y="1858"/>
                    <a:pt x="413" y="1865"/>
                    <a:pt x="426" y="1865"/>
                  </a:cubicBezTo>
                  <a:cubicBezTo>
                    <a:pt x="434" y="1866"/>
                    <a:pt x="445" y="1864"/>
                    <a:pt x="453" y="1861"/>
                  </a:cubicBezTo>
                  <a:cubicBezTo>
                    <a:pt x="425" y="1893"/>
                    <a:pt x="410" y="1933"/>
                    <a:pt x="377" y="1961"/>
                  </a:cubicBezTo>
                  <a:cubicBezTo>
                    <a:pt x="415" y="1932"/>
                    <a:pt x="433" y="1887"/>
                    <a:pt x="469" y="1857"/>
                  </a:cubicBezTo>
                  <a:cubicBezTo>
                    <a:pt x="469" y="1870"/>
                    <a:pt x="475" y="1882"/>
                    <a:pt x="479" y="1894"/>
                  </a:cubicBezTo>
                  <a:cubicBezTo>
                    <a:pt x="483" y="1907"/>
                    <a:pt x="481" y="1919"/>
                    <a:pt x="475" y="1931"/>
                  </a:cubicBezTo>
                  <a:cubicBezTo>
                    <a:pt x="465" y="1953"/>
                    <a:pt x="448" y="1971"/>
                    <a:pt x="442" y="1994"/>
                  </a:cubicBezTo>
                  <a:cubicBezTo>
                    <a:pt x="454" y="1958"/>
                    <a:pt x="496" y="1933"/>
                    <a:pt x="486" y="1891"/>
                  </a:cubicBezTo>
                  <a:cubicBezTo>
                    <a:pt x="484" y="1881"/>
                    <a:pt x="479" y="1872"/>
                    <a:pt x="479" y="1862"/>
                  </a:cubicBezTo>
                  <a:cubicBezTo>
                    <a:pt x="479" y="1850"/>
                    <a:pt x="484" y="1846"/>
                    <a:pt x="493" y="1842"/>
                  </a:cubicBezTo>
                  <a:cubicBezTo>
                    <a:pt x="512" y="1833"/>
                    <a:pt x="531" y="1828"/>
                    <a:pt x="551" y="1825"/>
                  </a:cubicBezTo>
                  <a:cubicBezTo>
                    <a:pt x="539" y="1876"/>
                    <a:pt x="533" y="1929"/>
                    <a:pt x="516" y="1980"/>
                  </a:cubicBezTo>
                  <a:cubicBezTo>
                    <a:pt x="506" y="2012"/>
                    <a:pt x="492" y="2043"/>
                    <a:pt x="469" y="2068"/>
                  </a:cubicBezTo>
                  <a:cubicBezTo>
                    <a:pt x="449" y="2090"/>
                    <a:pt x="425" y="2105"/>
                    <a:pt x="399" y="2118"/>
                  </a:cubicBezTo>
                  <a:cubicBezTo>
                    <a:pt x="428" y="2106"/>
                    <a:pt x="454" y="2092"/>
                    <a:pt x="476" y="2069"/>
                  </a:cubicBezTo>
                  <a:cubicBezTo>
                    <a:pt x="502" y="2043"/>
                    <a:pt x="519" y="2009"/>
                    <a:pt x="532" y="1975"/>
                  </a:cubicBezTo>
                  <a:cubicBezTo>
                    <a:pt x="533" y="1991"/>
                    <a:pt x="537" y="2007"/>
                    <a:pt x="543" y="2022"/>
                  </a:cubicBezTo>
                  <a:cubicBezTo>
                    <a:pt x="549" y="2039"/>
                    <a:pt x="559" y="2055"/>
                    <a:pt x="562" y="2073"/>
                  </a:cubicBezTo>
                  <a:cubicBezTo>
                    <a:pt x="568" y="2105"/>
                    <a:pt x="546" y="2125"/>
                    <a:pt x="525" y="2144"/>
                  </a:cubicBezTo>
                  <a:cubicBezTo>
                    <a:pt x="537" y="2135"/>
                    <a:pt x="550" y="2125"/>
                    <a:pt x="559" y="2112"/>
                  </a:cubicBezTo>
                  <a:cubicBezTo>
                    <a:pt x="571" y="2095"/>
                    <a:pt x="570" y="2074"/>
                    <a:pt x="564" y="2054"/>
                  </a:cubicBezTo>
                  <a:cubicBezTo>
                    <a:pt x="558" y="2034"/>
                    <a:pt x="549" y="2014"/>
                    <a:pt x="546" y="1993"/>
                  </a:cubicBezTo>
                  <a:cubicBezTo>
                    <a:pt x="543" y="1971"/>
                    <a:pt x="546" y="1950"/>
                    <a:pt x="550" y="1928"/>
                  </a:cubicBezTo>
                  <a:cubicBezTo>
                    <a:pt x="556" y="1939"/>
                    <a:pt x="563" y="1950"/>
                    <a:pt x="571" y="1960"/>
                  </a:cubicBezTo>
                  <a:cubicBezTo>
                    <a:pt x="576" y="1969"/>
                    <a:pt x="577" y="1969"/>
                    <a:pt x="574" y="1979"/>
                  </a:cubicBezTo>
                  <a:cubicBezTo>
                    <a:pt x="572" y="1988"/>
                    <a:pt x="570" y="1998"/>
                    <a:pt x="570" y="2007"/>
                  </a:cubicBezTo>
                  <a:cubicBezTo>
                    <a:pt x="568" y="2030"/>
                    <a:pt x="568" y="2068"/>
                    <a:pt x="594" y="2077"/>
                  </a:cubicBezTo>
                  <a:cubicBezTo>
                    <a:pt x="561" y="2063"/>
                    <a:pt x="573" y="2003"/>
                    <a:pt x="583" y="1977"/>
                  </a:cubicBezTo>
                  <a:cubicBezTo>
                    <a:pt x="592" y="1988"/>
                    <a:pt x="604" y="1994"/>
                    <a:pt x="614" y="2003"/>
                  </a:cubicBezTo>
                  <a:cubicBezTo>
                    <a:pt x="625" y="2013"/>
                    <a:pt x="631" y="2025"/>
                    <a:pt x="634" y="2040"/>
                  </a:cubicBezTo>
                  <a:cubicBezTo>
                    <a:pt x="639" y="2064"/>
                    <a:pt x="641" y="2092"/>
                    <a:pt x="629" y="2115"/>
                  </a:cubicBezTo>
                  <a:cubicBezTo>
                    <a:pt x="647" y="2085"/>
                    <a:pt x="648" y="2031"/>
                    <a:pt x="626" y="2004"/>
                  </a:cubicBezTo>
                  <a:cubicBezTo>
                    <a:pt x="619" y="1996"/>
                    <a:pt x="612" y="1990"/>
                    <a:pt x="604" y="1984"/>
                  </a:cubicBezTo>
                  <a:cubicBezTo>
                    <a:pt x="600" y="1980"/>
                    <a:pt x="596" y="1977"/>
                    <a:pt x="593" y="1973"/>
                  </a:cubicBezTo>
                  <a:cubicBezTo>
                    <a:pt x="588" y="1966"/>
                    <a:pt x="588" y="1965"/>
                    <a:pt x="592" y="1957"/>
                  </a:cubicBezTo>
                  <a:cubicBezTo>
                    <a:pt x="604" y="1936"/>
                    <a:pt x="627" y="1923"/>
                    <a:pt x="640" y="1904"/>
                  </a:cubicBezTo>
                  <a:cubicBezTo>
                    <a:pt x="668" y="1943"/>
                    <a:pt x="687" y="1992"/>
                    <a:pt x="689" y="2041"/>
                  </a:cubicBezTo>
                  <a:cubicBezTo>
                    <a:pt x="691" y="2087"/>
                    <a:pt x="673" y="2128"/>
                    <a:pt x="641" y="2160"/>
                  </a:cubicBezTo>
                  <a:cubicBezTo>
                    <a:pt x="662" y="2142"/>
                    <a:pt x="679" y="2120"/>
                    <a:pt x="688" y="2094"/>
                  </a:cubicBezTo>
                  <a:cubicBezTo>
                    <a:pt x="684" y="2114"/>
                    <a:pt x="684" y="2133"/>
                    <a:pt x="685" y="2152"/>
                  </a:cubicBezTo>
                  <a:cubicBezTo>
                    <a:pt x="685" y="2095"/>
                    <a:pt x="709" y="2049"/>
                    <a:pt x="735" y="2000"/>
                  </a:cubicBezTo>
                  <a:cubicBezTo>
                    <a:pt x="733" y="2022"/>
                    <a:pt x="725" y="2043"/>
                    <a:pt x="723" y="2065"/>
                  </a:cubicBezTo>
                  <a:cubicBezTo>
                    <a:pt x="722" y="2086"/>
                    <a:pt x="728" y="2105"/>
                    <a:pt x="739" y="2123"/>
                  </a:cubicBezTo>
                  <a:cubicBezTo>
                    <a:pt x="725" y="2097"/>
                    <a:pt x="724" y="2071"/>
                    <a:pt x="732" y="2043"/>
                  </a:cubicBezTo>
                  <a:cubicBezTo>
                    <a:pt x="736" y="2028"/>
                    <a:pt x="742" y="2013"/>
                    <a:pt x="744" y="1998"/>
                  </a:cubicBezTo>
                  <a:cubicBezTo>
                    <a:pt x="744" y="1994"/>
                    <a:pt x="743" y="1986"/>
                    <a:pt x="744" y="1983"/>
                  </a:cubicBezTo>
                  <a:cubicBezTo>
                    <a:pt x="748" y="1974"/>
                    <a:pt x="752" y="1966"/>
                    <a:pt x="756" y="1957"/>
                  </a:cubicBezTo>
                  <a:cubicBezTo>
                    <a:pt x="761" y="2032"/>
                    <a:pt x="779" y="2105"/>
                    <a:pt x="789" y="2179"/>
                  </a:cubicBezTo>
                  <a:cubicBezTo>
                    <a:pt x="785" y="2125"/>
                    <a:pt x="777" y="2071"/>
                    <a:pt x="773" y="2016"/>
                  </a:cubicBezTo>
                  <a:cubicBezTo>
                    <a:pt x="803" y="1954"/>
                    <a:pt x="814" y="1884"/>
                    <a:pt x="830" y="1818"/>
                  </a:cubicBezTo>
                  <a:cubicBezTo>
                    <a:pt x="835" y="1828"/>
                    <a:pt x="841" y="1837"/>
                    <a:pt x="845" y="1848"/>
                  </a:cubicBezTo>
                  <a:cubicBezTo>
                    <a:pt x="848" y="1860"/>
                    <a:pt x="847" y="1873"/>
                    <a:pt x="844" y="1885"/>
                  </a:cubicBezTo>
                  <a:cubicBezTo>
                    <a:pt x="840" y="1903"/>
                    <a:pt x="832" y="1919"/>
                    <a:pt x="825" y="1935"/>
                  </a:cubicBezTo>
                  <a:cubicBezTo>
                    <a:pt x="838" y="1911"/>
                    <a:pt x="854" y="1884"/>
                    <a:pt x="852" y="1855"/>
                  </a:cubicBezTo>
                  <a:cubicBezTo>
                    <a:pt x="851" y="1840"/>
                    <a:pt x="843" y="1828"/>
                    <a:pt x="838" y="1815"/>
                  </a:cubicBezTo>
                  <a:cubicBezTo>
                    <a:pt x="835" y="1805"/>
                    <a:pt x="837" y="1791"/>
                    <a:pt x="839" y="1782"/>
                  </a:cubicBezTo>
                  <a:cubicBezTo>
                    <a:pt x="855" y="1802"/>
                    <a:pt x="874" y="1812"/>
                    <a:pt x="874" y="1840"/>
                  </a:cubicBezTo>
                  <a:cubicBezTo>
                    <a:pt x="873" y="1867"/>
                    <a:pt x="857" y="1890"/>
                    <a:pt x="844" y="1912"/>
                  </a:cubicBezTo>
                  <a:cubicBezTo>
                    <a:pt x="867" y="1879"/>
                    <a:pt x="897" y="1835"/>
                    <a:pt x="865" y="1797"/>
                  </a:cubicBezTo>
                  <a:cubicBezTo>
                    <a:pt x="859" y="1789"/>
                    <a:pt x="851" y="1782"/>
                    <a:pt x="846" y="1774"/>
                  </a:cubicBezTo>
                  <a:cubicBezTo>
                    <a:pt x="840" y="1765"/>
                    <a:pt x="850" y="1750"/>
                    <a:pt x="854" y="1741"/>
                  </a:cubicBezTo>
                  <a:cubicBezTo>
                    <a:pt x="859" y="1732"/>
                    <a:pt x="874" y="1727"/>
                    <a:pt x="883" y="1720"/>
                  </a:cubicBezTo>
                  <a:cubicBezTo>
                    <a:pt x="893" y="1713"/>
                    <a:pt x="903" y="1705"/>
                    <a:pt x="912" y="1698"/>
                  </a:cubicBezTo>
                  <a:cubicBezTo>
                    <a:pt x="911" y="1734"/>
                    <a:pt x="918" y="1770"/>
                    <a:pt x="924" y="1805"/>
                  </a:cubicBezTo>
                  <a:cubicBezTo>
                    <a:pt x="928" y="1823"/>
                    <a:pt x="931" y="1841"/>
                    <a:pt x="934" y="1859"/>
                  </a:cubicBezTo>
                  <a:cubicBezTo>
                    <a:pt x="935" y="1868"/>
                    <a:pt x="937" y="1874"/>
                    <a:pt x="931" y="1882"/>
                  </a:cubicBezTo>
                  <a:cubicBezTo>
                    <a:pt x="927" y="1888"/>
                    <a:pt x="922" y="1894"/>
                    <a:pt x="916" y="1900"/>
                  </a:cubicBezTo>
                  <a:cubicBezTo>
                    <a:pt x="890" y="1926"/>
                    <a:pt x="861" y="1951"/>
                    <a:pt x="840" y="1982"/>
                  </a:cubicBezTo>
                  <a:cubicBezTo>
                    <a:pt x="823" y="2009"/>
                    <a:pt x="816" y="2038"/>
                    <a:pt x="815" y="2070"/>
                  </a:cubicBezTo>
                  <a:cubicBezTo>
                    <a:pt x="817" y="2044"/>
                    <a:pt x="823" y="2019"/>
                    <a:pt x="838" y="1996"/>
                  </a:cubicBezTo>
                  <a:cubicBezTo>
                    <a:pt x="855" y="1970"/>
                    <a:pt x="879" y="1948"/>
                    <a:pt x="902" y="1928"/>
                  </a:cubicBezTo>
                  <a:cubicBezTo>
                    <a:pt x="878" y="1969"/>
                    <a:pt x="853" y="2006"/>
                    <a:pt x="853" y="2055"/>
                  </a:cubicBezTo>
                  <a:cubicBezTo>
                    <a:pt x="855" y="2018"/>
                    <a:pt x="870" y="1989"/>
                    <a:pt x="891" y="1960"/>
                  </a:cubicBezTo>
                  <a:cubicBezTo>
                    <a:pt x="886" y="1993"/>
                    <a:pt x="883" y="2027"/>
                    <a:pt x="892" y="2060"/>
                  </a:cubicBezTo>
                  <a:cubicBezTo>
                    <a:pt x="885" y="2026"/>
                    <a:pt x="889" y="1987"/>
                    <a:pt x="900" y="1954"/>
                  </a:cubicBezTo>
                  <a:cubicBezTo>
                    <a:pt x="907" y="1932"/>
                    <a:pt x="924" y="1913"/>
                    <a:pt x="939" y="1896"/>
                  </a:cubicBezTo>
                  <a:cubicBezTo>
                    <a:pt x="942" y="1919"/>
                    <a:pt x="944" y="1943"/>
                    <a:pt x="946" y="1966"/>
                  </a:cubicBezTo>
                  <a:cubicBezTo>
                    <a:pt x="947" y="1994"/>
                    <a:pt x="950" y="2021"/>
                    <a:pt x="947" y="2049"/>
                  </a:cubicBezTo>
                  <a:cubicBezTo>
                    <a:pt x="944" y="2048"/>
                    <a:pt x="942" y="2053"/>
                    <a:pt x="939" y="2055"/>
                  </a:cubicBezTo>
                  <a:cubicBezTo>
                    <a:pt x="933" y="2061"/>
                    <a:pt x="925" y="2066"/>
                    <a:pt x="918" y="2070"/>
                  </a:cubicBezTo>
                  <a:cubicBezTo>
                    <a:pt x="901" y="2080"/>
                    <a:pt x="883" y="2089"/>
                    <a:pt x="866" y="2099"/>
                  </a:cubicBezTo>
                  <a:cubicBezTo>
                    <a:pt x="837" y="2118"/>
                    <a:pt x="815" y="2140"/>
                    <a:pt x="806" y="2174"/>
                  </a:cubicBezTo>
                  <a:cubicBezTo>
                    <a:pt x="816" y="2146"/>
                    <a:pt x="833" y="2126"/>
                    <a:pt x="858" y="2111"/>
                  </a:cubicBezTo>
                  <a:cubicBezTo>
                    <a:pt x="885" y="2095"/>
                    <a:pt x="918" y="2087"/>
                    <a:pt x="944" y="2067"/>
                  </a:cubicBezTo>
                  <a:cubicBezTo>
                    <a:pt x="940" y="2092"/>
                    <a:pt x="933" y="2116"/>
                    <a:pt x="926" y="2140"/>
                  </a:cubicBezTo>
                  <a:cubicBezTo>
                    <a:pt x="920" y="2159"/>
                    <a:pt x="904" y="2171"/>
                    <a:pt x="890" y="2183"/>
                  </a:cubicBezTo>
                  <a:cubicBezTo>
                    <a:pt x="850" y="2219"/>
                    <a:pt x="822" y="2259"/>
                    <a:pt x="818" y="2313"/>
                  </a:cubicBezTo>
                  <a:cubicBezTo>
                    <a:pt x="822" y="2286"/>
                    <a:pt x="831" y="2261"/>
                    <a:pt x="847" y="2239"/>
                  </a:cubicBezTo>
                  <a:cubicBezTo>
                    <a:pt x="866" y="2212"/>
                    <a:pt x="893" y="2195"/>
                    <a:pt x="918" y="2174"/>
                  </a:cubicBezTo>
                  <a:cubicBezTo>
                    <a:pt x="919" y="2179"/>
                    <a:pt x="915" y="2187"/>
                    <a:pt x="914" y="2192"/>
                  </a:cubicBezTo>
                  <a:cubicBezTo>
                    <a:pt x="912" y="2201"/>
                    <a:pt x="910" y="2210"/>
                    <a:pt x="908" y="2220"/>
                  </a:cubicBezTo>
                  <a:cubicBezTo>
                    <a:pt x="905" y="2238"/>
                    <a:pt x="903" y="2257"/>
                    <a:pt x="904" y="2275"/>
                  </a:cubicBezTo>
                  <a:cubicBezTo>
                    <a:pt x="904" y="2305"/>
                    <a:pt x="911" y="2332"/>
                    <a:pt x="924" y="2359"/>
                  </a:cubicBezTo>
                  <a:cubicBezTo>
                    <a:pt x="902" y="2305"/>
                    <a:pt x="909" y="2249"/>
                    <a:pt x="925" y="2194"/>
                  </a:cubicBezTo>
                  <a:cubicBezTo>
                    <a:pt x="940" y="2226"/>
                    <a:pt x="960" y="2263"/>
                    <a:pt x="943" y="2297"/>
                  </a:cubicBezTo>
                  <a:cubicBezTo>
                    <a:pt x="957" y="2273"/>
                    <a:pt x="951" y="2247"/>
                    <a:pt x="943" y="2222"/>
                  </a:cubicBezTo>
                  <a:cubicBezTo>
                    <a:pt x="940" y="2210"/>
                    <a:pt x="931" y="2197"/>
                    <a:pt x="929" y="2184"/>
                  </a:cubicBezTo>
                  <a:cubicBezTo>
                    <a:pt x="928" y="2179"/>
                    <a:pt x="932" y="2173"/>
                    <a:pt x="934" y="2167"/>
                  </a:cubicBezTo>
                  <a:cubicBezTo>
                    <a:pt x="937" y="2158"/>
                    <a:pt x="940" y="2148"/>
                    <a:pt x="943" y="2139"/>
                  </a:cubicBezTo>
                  <a:cubicBezTo>
                    <a:pt x="948" y="2165"/>
                    <a:pt x="963" y="2188"/>
                    <a:pt x="970" y="2213"/>
                  </a:cubicBezTo>
                  <a:cubicBezTo>
                    <a:pt x="977" y="2237"/>
                    <a:pt x="976" y="2257"/>
                    <a:pt x="967" y="2280"/>
                  </a:cubicBezTo>
                  <a:cubicBezTo>
                    <a:pt x="986" y="2242"/>
                    <a:pt x="974" y="2206"/>
                    <a:pt x="961" y="2168"/>
                  </a:cubicBezTo>
                  <a:cubicBezTo>
                    <a:pt x="956" y="2152"/>
                    <a:pt x="946" y="2129"/>
                    <a:pt x="952" y="2113"/>
                  </a:cubicBezTo>
                  <a:cubicBezTo>
                    <a:pt x="959" y="2089"/>
                    <a:pt x="966" y="2064"/>
                    <a:pt x="970" y="2039"/>
                  </a:cubicBezTo>
                  <a:cubicBezTo>
                    <a:pt x="978" y="2049"/>
                    <a:pt x="981" y="2065"/>
                    <a:pt x="984" y="2077"/>
                  </a:cubicBezTo>
                  <a:cubicBezTo>
                    <a:pt x="988" y="2093"/>
                    <a:pt x="992" y="2109"/>
                    <a:pt x="995" y="2125"/>
                  </a:cubicBezTo>
                  <a:cubicBezTo>
                    <a:pt x="1001" y="2153"/>
                    <a:pt x="1002" y="2187"/>
                    <a:pt x="982" y="2210"/>
                  </a:cubicBezTo>
                  <a:cubicBezTo>
                    <a:pt x="1009" y="2183"/>
                    <a:pt x="1005" y="2139"/>
                    <a:pt x="998" y="2105"/>
                  </a:cubicBezTo>
                  <a:cubicBezTo>
                    <a:pt x="1015" y="2123"/>
                    <a:pt x="1021" y="2144"/>
                    <a:pt x="1022" y="2167"/>
                  </a:cubicBezTo>
                  <a:cubicBezTo>
                    <a:pt x="1022" y="2144"/>
                    <a:pt x="1018" y="2123"/>
                    <a:pt x="1004" y="2104"/>
                  </a:cubicBezTo>
                  <a:cubicBezTo>
                    <a:pt x="1001" y="2100"/>
                    <a:pt x="997" y="2097"/>
                    <a:pt x="996" y="2092"/>
                  </a:cubicBezTo>
                  <a:cubicBezTo>
                    <a:pt x="995" y="2085"/>
                    <a:pt x="994" y="2077"/>
                    <a:pt x="992" y="2070"/>
                  </a:cubicBezTo>
                  <a:cubicBezTo>
                    <a:pt x="990" y="2058"/>
                    <a:pt x="987" y="2045"/>
                    <a:pt x="981" y="2035"/>
                  </a:cubicBezTo>
                  <a:cubicBezTo>
                    <a:pt x="979" y="2031"/>
                    <a:pt x="976" y="2027"/>
                    <a:pt x="971" y="2025"/>
                  </a:cubicBezTo>
                  <a:cubicBezTo>
                    <a:pt x="972" y="2018"/>
                    <a:pt x="972" y="2011"/>
                    <a:pt x="972" y="2003"/>
                  </a:cubicBezTo>
                  <a:cubicBezTo>
                    <a:pt x="972" y="1992"/>
                    <a:pt x="972" y="1981"/>
                    <a:pt x="972" y="1969"/>
                  </a:cubicBezTo>
                  <a:cubicBezTo>
                    <a:pt x="972" y="1947"/>
                    <a:pt x="971" y="1925"/>
                    <a:pt x="971" y="1903"/>
                  </a:cubicBezTo>
                  <a:cubicBezTo>
                    <a:pt x="977" y="1909"/>
                    <a:pt x="983" y="1915"/>
                    <a:pt x="989" y="1921"/>
                  </a:cubicBezTo>
                  <a:cubicBezTo>
                    <a:pt x="992" y="1924"/>
                    <a:pt x="995" y="1927"/>
                    <a:pt x="998" y="1930"/>
                  </a:cubicBezTo>
                  <a:cubicBezTo>
                    <a:pt x="1002" y="1935"/>
                    <a:pt x="1000" y="1937"/>
                    <a:pt x="1000" y="1943"/>
                  </a:cubicBezTo>
                  <a:cubicBezTo>
                    <a:pt x="998" y="1958"/>
                    <a:pt x="1000" y="1972"/>
                    <a:pt x="1003" y="1986"/>
                  </a:cubicBezTo>
                  <a:cubicBezTo>
                    <a:pt x="1001" y="1969"/>
                    <a:pt x="1001" y="1953"/>
                    <a:pt x="1004" y="1937"/>
                  </a:cubicBezTo>
                  <a:cubicBezTo>
                    <a:pt x="1030" y="1968"/>
                    <a:pt x="999" y="2003"/>
                    <a:pt x="996" y="2037"/>
                  </a:cubicBezTo>
                  <a:cubicBezTo>
                    <a:pt x="1000" y="2011"/>
                    <a:pt x="1018" y="1990"/>
                    <a:pt x="1020" y="1964"/>
                  </a:cubicBezTo>
                  <a:cubicBezTo>
                    <a:pt x="1037" y="2005"/>
                    <a:pt x="1027" y="2053"/>
                    <a:pt x="1033" y="2096"/>
                  </a:cubicBezTo>
                  <a:cubicBezTo>
                    <a:pt x="1030" y="2055"/>
                    <a:pt x="1040" y="2013"/>
                    <a:pt x="1032" y="1972"/>
                  </a:cubicBezTo>
                  <a:cubicBezTo>
                    <a:pt x="1030" y="1962"/>
                    <a:pt x="1026" y="1952"/>
                    <a:pt x="1021" y="1943"/>
                  </a:cubicBezTo>
                  <a:cubicBezTo>
                    <a:pt x="1019" y="1938"/>
                    <a:pt x="1015" y="1933"/>
                    <a:pt x="1012" y="1929"/>
                  </a:cubicBezTo>
                  <a:cubicBezTo>
                    <a:pt x="1008" y="1923"/>
                    <a:pt x="1007" y="1922"/>
                    <a:pt x="1010" y="1914"/>
                  </a:cubicBezTo>
                  <a:cubicBezTo>
                    <a:pt x="1016" y="1893"/>
                    <a:pt x="1023" y="1873"/>
                    <a:pt x="1027" y="1852"/>
                  </a:cubicBezTo>
                  <a:cubicBezTo>
                    <a:pt x="1038" y="1874"/>
                    <a:pt x="1049" y="1899"/>
                    <a:pt x="1056" y="1923"/>
                  </a:cubicBezTo>
                  <a:cubicBezTo>
                    <a:pt x="1063" y="1949"/>
                    <a:pt x="1062" y="1977"/>
                    <a:pt x="1059" y="2004"/>
                  </a:cubicBezTo>
                  <a:cubicBezTo>
                    <a:pt x="1052" y="2059"/>
                    <a:pt x="1023" y="2109"/>
                    <a:pt x="1025" y="2166"/>
                  </a:cubicBezTo>
                  <a:cubicBezTo>
                    <a:pt x="1035" y="2133"/>
                    <a:pt x="1047" y="2100"/>
                    <a:pt x="1061" y="2067"/>
                  </a:cubicBezTo>
                  <a:cubicBezTo>
                    <a:pt x="1075" y="2114"/>
                    <a:pt x="1099" y="2160"/>
                    <a:pt x="1085" y="2210"/>
                  </a:cubicBezTo>
                  <a:cubicBezTo>
                    <a:pt x="1098" y="2172"/>
                    <a:pt x="1090" y="2133"/>
                    <a:pt x="1079" y="2096"/>
                  </a:cubicBezTo>
                  <a:cubicBezTo>
                    <a:pt x="1076" y="2087"/>
                    <a:pt x="1073" y="2077"/>
                    <a:pt x="1071" y="2068"/>
                  </a:cubicBezTo>
                  <a:cubicBezTo>
                    <a:pt x="1070" y="2064"/>
                    <a:pt x="1069" y="2060"/>
                    <a:pt x="1068" y="2056"/>
                  </a:cubicBezTo>
                  <a:cubicBezTo>
                    <a:pt x="1067" y="2051"/>
                    <a:pt x="1070" y="2047"/>
                    <a:pt x="1073" y="2042"/>
                  </a:cubicBezTo>
                  <a:cubicBezTo>
                    <a:pt x="1082" y="2026"/>
                    <a:pt x="1088" y="2009"/>
                    <a:pt x="1089" y="1990"/>
                  </a:cubicBezTo>
                  <a:cubicBezTo>
                    <a:pt x="1101" y="2042"/>
                    <a:pt x="1116" y="2094"/>
                    <a:pt x="1108" y="2148"/>
                  </a:cubicBezTo>
                  <a:cubicBezTo>
                    <a:pt x="1117" y="2108"/>
                    <a:pt x="1113" y="2068"/>
                    <a:pt x="1106" y="2027"/>
                  </a:cubicBezTo>
                  <a:cubicBezTo>
                    <a:pt x="1102" y="2003"/>
                    <a:pt x="1097" y="1980"/>
                    <a:pt x="1095" y="1956"/>
                  </a:cubicBezTo>
                  <a:cubicBezTo>
                    <a:pt x="1093" y="1934"/>
                    <a:pt x="1094" y="1913"/>
                    <a:pt x="1090" y="1891"/>
                  </a:cubicBezTo>
                  <a:cubicBezTo>
                    <a:pt x="1109" y="1924"/>
                    <a:pt x="1132" y="1955"/>
                    <a:pt x="1133" y="1994"/>
                  </a:cubicBezTo>
                  <a:cubicBezTo>
                    <a:pt x="1134" y="2024"/>
                    <a:pt x="1126" y="2054"/>
                    <a:pt x="1117" y="2083"/>
                  </a:cubicBezTo>
                  <a:cubicBezTo>
                    <a:pt x="1125" y="2062"/>
                    <a:pt x="1132" y="2042"/>
                    <a:pt x="1136" y="2020"/>
                  </a:cubicBezTo>
                  <a:cubicBezTo>
                    <a:pt x="1133" y="2070"/>
                    <a:pt x="1124" y="2118"/>
                    <a:pt x="1129" y="2169"/>
                  </a:cubicBezTo>
                  <a:cubicBezTo>
                    <a:pt x="1128" y="2117"/>
                    <a:pt x="1141" y="2067"/>
                    <a:pt x="1147" y="2016"/>
                  </a:cubicBezTo>
                  <a:cubicBezTo>
                    <a:pt x="1158" y="2064"/>
                    <a:pt x="1168" y="2110"/>
                    <a:pt x="1160" y="2159"/>
                  </a:cubicBezTo>
                  <a:cubicBezTo>
                    <a:pt x="1171" y="2111"/>
                    <a:pt x="1164" y="2064"/>
                    <a:pt x="1157" y="2015"/>
                  </a:cubicBezTo>
                  <a:cubicBezTo>
                    <a:pt x="1150" y="1973"/>
                    <a:pt x="1148" y="1930"/>
                    <a:pt x="1146" y="1888"/>
                  </a:cubicBezTo>
                  <a:cubicBezTo>
                    <a:pt x="1162" y="1915"/>
                    <a:pt x="1174" y="1945"/>
                    <a:pt x="1179" y="1977"/>
                  </a:cubicBezTo>
                  <a:cubicBezTo>
                    <a:pt x="1184" y="2010"/>
                    <a:pt x="1182" y="2043"/>
                    <a:pt x="1185" y="2077"/>
                  </a:cubicBezTo>
                  <a:cubicBezTo>
                    <a:pt x="1190" y="2133"/>
                    <a:pt x="1212" y="2183"/>
                    <a:pt x="1237" y="2233"/>
                  </a:cubicBezTo>
                  <a:cubicBezTo>
                    <a:pt x="1215" y="2181"/>
                    <a:pt x="1197" y="2129"/>
                    <a:pt x="1196" y="2072"/>
                  </a:cubicBezTo>
                  <a:cubicBezTo>
                    <a:pt x="1248" y="2098"/>
                    <a:pt x="1263" y="2161"/>
                    <a:pt x="1258" y="2214"/>
                  </a:cubicBezTo>
                  <a:cubicBezTo>
                    <a:pt x="1265" y="2172"/>
                    <a:pt x="1260" y="2125"/>
                    <a:pt x="1234" y="2090"/>
                  </a:cubicBezTo>
                  <a:cubicBezTo>
                    <a:pt x="1227" y="2082"/>
                    <a:pt x="1220" y="2074"/>
                    <a:pt x="1211" y="2068"/>
                  </a:cubicBezTo>
                  <a:cubicBezTo>
                    <a:pt x="1208" y="2066"/>
                    <a:pt x="1205" y="2064"/>
                    <a:pt x="1202" y="2062"/>
                  </a:cubicBezTo>
                  <a:cubicBezTo>
                    <a:pt x="1195" y="2059"/>
                    <a:pt x="1196" y="2058"/>
                    <a:pt x="1197" y="2050"/>
                  </a:cubicBezTo>
                  <a:cubicBezTo>
                    <a:pt x="1197" y="2024"/>
                    <a:pt x="1199" y="1998"/>
                    <a:pt x="1196" y="1972"/>
                  </a:cubicBezTo>
                  <a:cubicBezTo>
                    <a:pt x="1205" y="1996"/>
                    <a:pt x="1217" y="2019"/>
                    <a:pt x="1231" y="2040"/>
                  </a:cubicBezTo>
                  <a:cubicBezTo>
                    <a:pt x="1207" y="2001"/>
                    <a:pt x="1194" y="1956"/>
                    <a:pt x="1188" y="1910"/>
                  </a:cubicBezTo>
                  <a:cubicBezTo>
                    <a:pt x="1221" y="1929"/>
                    <a:pt x="1244" y="1956"/>
                    <a:pt x="1256" y="1992"/>
                  </a:cubicBezTo>
                  <a:cubicBezTo>
                    <a:pt x="1266" y="2024"/>
                    <a:pt x="1268" y="2057"/>
                    <a:pt x="1269" y="2091"/>
                  </a:cubicBezTo>
                  <a:cubicBezTo>
                    <a:pt x="1271" y="2051"/>
                    <a:pt x="1272" y="2006"/>
                    <a:pt x="1255" y="1969"/>
                  </a:cubicBezTo>
                  <a:cubicBezTo>
                    <a:pt x="1246" y="1948"/>
                    <a:pt x="1235" y="1931"/>
                    <a:pt x="1218" y="1915"/>
                  </a:cubicBezTo>
                  <a:cubicBezTo>
                    <a:pt x="1210" y="1908"/>
                    <a:pt x="1201" y="1902"/>
                    <a:pt x="1193" y="1896"/>
                  </a:cubicBezTo>
                  <a:cubicBezTo>
                    <a:pt x="1184" y="1889"/>
                    <a:pt x="1186" y="1880"/>
                    <a:pt x="1186" y="1870"/>
                  </a:cubicBezTo>
                  <a:cubicBezTo>
                    <a:pt x="1197" y="1880"/>
                    <a:pt x="1209" y="1889"/>
                    <a:pt x="1222" y="1897"/>
                  </a:cubicBezTo>
                  <a:cubicBezTo>
                    <a:pt x="1233" y="1904"/>
                    <a:pt x="1242" y="1914"/>
                    <a:pt x="1252" y="1922"/>
                  </a:cubicBezTo>
                  <a:cubicBezTo>
                    <a:pt x="1258" y="1927"/>
                    <a:pt x="1264" y="1931"/>
                    <a:pt x="1270" y="1935"/>
                  </a:cubicBezTo>
                  <a:cubicBezTo>
                    <a:pt x="1278" y="1939"/>
                    <a:pt x="1279" y="1944"/>
                    <a:pt x="1282" y="1952"/>
                  </a:cubicBezTo>
                  <a:cubicBezTo>
                    <a:pt x="1288" y="1968"/>
                    <a:pt x="1294" y="1983"/>
                    <a:pt x="1300" y="1998"/>
                  </a:cubicBezTo>
                  <a:cubicBezTo>
                    <a:pt x="1303" y="2006"/>
                    <a:pt x="1306" y="2013"/>
                    <a:pt x="1309" y="2021"/>
                  </a:cubicBezTo>
                  <a:cubicBezTo>
                    <a:pt x="1312" y="2029"/>
                    <a:pt x="1312" y="2030"/>
                    <a:pt x="1308" y="2038"/>
                  </a:cubicBezTo>
                  <a:cubicBezTo>
                    <a:pt x="1303" y="2051"/>
                    <a:pt x="1293" y="2062"/>
                    <a:pt x="1285" y="2074"/>
                  </a:cubicBezTo>
                  <a:cubicBezTo>
                    <a:pt x="1271" y="2096"/>
                    <a:pt x="1265" y="2118"/>
                    <a:pt x="1266" y="2144"/>
                  </a:cubicBezTo>
                  <a:cubicBezTo>
                    <a:pt x="1266" y="2127"/>
                    <a:pt x="1269" y="2112"/>
                    <a:pt x="1277" y="2097"/>
                  </a:cubicBezTo>
                  <a:cubicBezTo>
                    <a:pt x="1287" y="2076"/>
                    <a:pt x="1306" y="2061"/>
                    <a:pt x="1316" y="2040"/>
                  </a:cubicBezTo>
                  <a:cubicBezTo>
                    <a:pt x="1341" y="2108"/>
                    <a:pt x="1368" y="2184"/>
                    <a:pt x="1311" y="2243"/>
                  </a:cubicBezTo>
                  <a:cubicBezTo>
                    <a:pt x="1349" y="2209"/>
                    <a:pt x="1358" y="2163"/>
                    <a:pt x="1350" y="2115"/>
                  </a:cubicBezTo>
                  <a:cubicBezTo>
                    <a:pt x="1341" y="2059"/>
                    <a:pt x="1321" y="2004"/>
                    <a:pt x="1304" y="1950"/>
                  </a:cubicBezTo>
                  <a:cubicBezTo>
                    <a:pt x="1316" y="1955"/>
                    <a:pt x="1328" y="1958"/>
                    <a:pt x="1341" y="1961"/>
                  </a:cubicBezTo>
                  <a:cubicBezTo>
                    <a:pt x="1345" y="1962"/>
                    <a:pt x="1352" y="1962"/>
                    <a:pt x="1355" y="1965"/>
                  </a:cubicBezTo>
                  <a:cubicBezTo>
                    <a:pt x="1359" y="1969"/>
                    <a:pt x="1363" y="1974"/>
                    <a:pt x="1366" y="1979"/>
                  </a:cubicBezTo>
                  <a:cubicBezTo>
                    <a:pt x="1380" y="2002"/>
                    <a:pt x="1389" y="2029"/>
                    <a:pt x="1390" y="2056"/>
                  </a:cubicBezTo>
                  <a:cubicBezTo>
                    <a:pt x="1394" y="2103"/>
                    <a:pt x="1383" y="2155"/>
                    <a:pt x="1352" y="2191"/>
                  </a:cubicBezTo>
                  <a:cubicBezTo>
                    <a:pt x="1407" y="2136"/>
                    <a:pt x="1416" y="2034"/>
                    <a:pt x="1377" y="1967"/>
                  </a:cubicBezTo>
                  <a:cubicBezTo>
                    <a:pt x="1388" y="1969"/>
                    <a:pt x="1402" y="1969"/>
                    <a:pt x="1412" y="1974"/>
                  </a:cubicBezTo>
                  <a:cubicBezTo>
                    <a:pt x="1422" y="1979"/>
                    <a:pt x="1433" y="1993"/>
                    <a:pt x="1439" y="2003"/>
                  </a:cubicBezTo>
                  <a:cubicBezTo>
                    <a:pt x="1458" y="2034"/>
                    <a:pt x="1456" y="2068"/>
                    <a:pt x="1446" y="2101"/>
                  </a:cubicBezTo>
                  <a:cubicBezTo>
                    <a:pt x="1462" y="2057"/>
                    <a:pt x="1461" y="2010"/>
                    <a:pt x="1426" y="1974"/>
                  </a:cubicBezTo>
                  <a:cubicBezTo>
                    <a:pt x="1434" y="1975"/>
                    <a:pt x="1441" y="1977"/>
                    <a:pt x="1449" y="1978"/>
                  </a:cubicBezTo>
                  <a:cubicBezTo>
                    <a:pt x="1454" y="1979"/>
                    <a:pt x="1473" y="1980"/>
                    <a:pt x="1473" y="1985"/>
                  </a:cubicBezTo>
                  <a:cubicBezTo>
                    <a:pt x="1473" y="2000"/>
                    <a:pt x="1484" y="2012"/>
                    <a:pt x="1489" y="2025"/>
                  </a:cubicBezTo>
                  <a:cubicBezTo>
                    <a:pt x="1494" y="2035"/>
                    <a:pt x="1498" y="2045"/>
                    <a:pt x="1500" y="2056"/>
                  </a:cubicBezTo>
                  <a:cubicBezTo>
                    <a:pt x="1502" y="2066"/>
                    <a:pt x="1489" y="2082"/>
                    <a:pt x="1484" y="2089"/>
                  </a:cubicBezTo>
                  <a:cubicBezTo>
                    <a:pt x="1466" y="2116"/>
                    <a:pt x="1448" y="2143"/>
                    <a:pt x="1443" y="2176"/>
                  </a:cubicBezTo>
                  <a:cubicBezTo>
                    <a:pt x="1437" y="2207"/>
                    <a:pt x="1444" y="2237"/>
                    <a:pt x="1456" y="2265"/>
                  </a:cubicBezTo>
                  <a:cubicBezTo>
                    <a:pt x="1444" y="2231"/>
                    <a:pt x="1440" y="2197"/>
                    <a:pt x="1453" y="2162"/>
                  </a:cubicBezTo>
                  <a:cubicBezTo>
                    <a:pt x="1466" y="2127"/>
                    <a:pt x="1495" y="2102"/>
                    <a:pt x="1511" y="2069"/>
                  </a:cubicBezTo>
                  <a:cubicBezTo>
                    <a:pt x="1520" y="2096"/>
                    <a:pt x="1521" y="2123"/>
                    <a:pt x="1528" y="2150"/>
                  </a:cubicBezTo>
                  <a:cubicBezTo>
                    <a:pt x="1536" y="2172"/>
                    <a:pt x="1557" y="2185"/>
                    <a:pt x="1568" y="2205"/>
                  </a:cubicBezTo>
                  <a:cubicBezTo>
                    <a:pt x="1560" y="2187"/>
                    <a:pt x="1544" y="2175"/>
                    <a:pt x="1536" y="2158"/>
                  </a:cubicBezTo>
                  <a:cubicBezTo>
                    <a:pt x="1525" y="2142"/>
                    <a:pt x="1528" y="2116"/>
                    <a:pt x="1526" y="2098"/>
                  </a:cubicBezTo>
                  <a:cubicBezTo>
                    <a:pt x="1525" y="2079"/>
                    <a:pt x="1520" y="2061"/>
                    <a:pt x="1513" y="2044"/>
                  </a:cubicBezTo>
                  <a:cubicBezTo>
                    <a:pt x="1509" y="2033"/>
                    <a:pt x="1504" y="2023"/>
                    <a:pt x="1499" y="2012"/>
                  </a:cubicBezTo>
                  <a:cubicBezTo>
                    <a:pt x="1495" y="2004"/>
                    <a:pt x="1488" y="1995"/>
                    <a:pt x="1489" y="1986"/>
                  </a:cubicBezTo>
                  <a:cubicBezTo>
                    <a:pt x="1504" y="1989"/>
                    <a:pt x="1518" y="1993"/>
                    <a:pt x="1532" y="1999"/>
                  </a:cubicBezTo>
                  <a:cubicBezTo>
                    <a:pt x="1532" y="2012"/>
                    <a:pt x="1533" y="2024"/>
                    <a:pt x="1537" y="2036"/>
                  </a:cubicBezTo>
                  <a:cubicBezTo>
                    <a:pt x="1534" y="2024"/>
                    <a:pt x="1533" y="2012"/>
                    <a:pt x="1534" y="2001"/>
                  </a:cubicBezTo>
                  <a:cubicBezTo>
                    <a:pt x="1559" y="2012"/>
                    <a:pt x="1577" y="2032"/>
                    <a:pt x="1577" y="2061"/>
                  </a:cubicBezTo>
                  <a:cubicBezTo>
                    <a:pt x="1578" y="2086"/>
                    <a:pt x="1569" y="2110"/>
                    <a:pt x="1559" y="2132"/>
                  </a:cubicBezTo>
                  <a:cubicBezTo>
                    <a:pt x="1576" y="2100"/>
                    <a:pt x="1593" y="2059"/>
                    <a:pt x="1575" y="2024"/>
                  </a:cubicBezTo>
                  <a:cubicBezTo>
                    <a:pt x="1570" y="2016"/>
                    <a:pt x="1564" y="2009"/>
                    <a:pt x="1556" y="2003"/>
                  </a:cubicBezTo>
                  <a:cubicBezTo>
                    <a:pt x="1553" y="2000"/>
                    <a:pt x="1550" y="1998"/>
                    <a:pt x="1547" y="1996"/>
                  </a:cubicBezTo>
                  <a:cubicBezTo>
                    <a:pt x="1541" y="1992"/>
                    <a:pt x="1536" y="1992"/>
                    <a:pt x="1537" y="1985"/>
                  </a:cubicBezTo>
                  <a:cubicBezTo>
                    <a:pt x="1539" y="1974"/>
                    <a:pt x="1541" y="1963"/>
                    <a:pt x="1541" y="1952"/>
                  </a:cubicBezTo>
                  <a:cubicBezTo>
                    <a:pt x="1541" y="1942"/>
                    <a:pt x="1538" y="1932"/>
                    <a:pt x="1538" y="1923"/>
                  </a:cubicBezTo>
                  <a:cubicBezTo>
                    <a:pt x="1548" y="1935"/>
                    <a:pt x="1557" y="1947"/>
                    <a:pt x="1565" y="1961"/>
                  </a:cubicBezTo>
                  <a:cubicBezTo>
                    <a:pt x="1573" y="1974"/>
                    <a:pt x="1576" y="1986"/>
                    <a:pt x="1579" y="2002"/>
                  </a:cubicBezTo>
                  <a:cubicBezTo>
                    <a:pt x="1584" y="2027"/>
                    <a:pt x="1586" y="2052"/>
                    <a:pt x="1588" y="2077"/>
                  </a:cubicBezTo>
                  <a:cubicBezTo>
                    <a:pt x="1588" y="2046"/>
                    <a:pt x="1587" y="2016"/>
                    <a:pt x="1582" y="1986"/>
                  </a:cubicBezTo>
                  <a:cubicBezTo>
                    <a:pt x="1593" y="1998"/>
                    <a:pt x="1607" y="2007"/>
                    <a:pt x="1624" y="2009"/>
                  </a:cubicBezTo>
                  <a:cubicBezTo>
                    <a:pt x="1613" y="2007"/>
                    <a:pt x="1604" y="2002"/>
                    <a:pt x="1595" y="1995"/>
                  </a:cubicBezTo>
                  <a:cubicBezTo>
                    <a:pt x="1591" y="1991"/>
                    <a:pt x="1587" y="1987"/>
                    <a:pt x="1583" y="1982"/>
                  </a:cubicBezTo>
                  <a:cubicBezTo>
                    <a:pt x="1579" y="1976"/>
                    <a:pt x="1578" y="1967"/>
                    <a:pt x="1576" y="1959"/>
                  </a:cubicBezTo>
                  <a:cubicBezTo>
                    <a:pt x="1570" y="1933"/>
                    <a:pt x="1558" y="1908"/>
                    <a:pt x="1541" y="1887"/>
                  </a:cubicBezTo>
                  <a:cubicBezTo>
                    <a:pt x="1560" y="1889"/>
                    <a:pt x="1579" y="1895"/>
                    <a:pt x="1596" y="1904"/>
                  </a:cubicBezTo>
                  <a:cubicBezTo>
                    <a:pt x="1601" y="1918"/>
                    <a:pt x="1609" y="1930"/>
                    <a:pt x="1620" y="1941"/>
                  </a:cubicBezTo>
                  <a:cubicBezTo>
                    <a:pt x="1611" y="1930"/>
                    <a:pt x="1604" y="1919"/>
                    <a:pt x="1600" y="1906"/>
                  </a:cubicBezTo>
                  <a:cubicBezTo>
                    <a:pt x="1629" y="1922"/>
                    <a:pt x="1654" y="1946"/>
                    <a:pt x="1673" y="1973"/>
                  </a:cubicBezTo>
                  <a:cubicBezTo>
                    <a:pt x="1666" y="1955"/>
                    <a:pt x="1654" y="1938"/>
                    <a:pt x="1642" y="1923"/>
                  </a:cubicBezTo>
                  <a:cubicBezTo>
                    <a:pt x="1630" y="1909"/>
                    <a:pt x="1617" y="1897"/>
                    <a:pt x="1602" y="1887"/>
                  </a:cubicBezTo>
                  <a:cubicBezTo>
                    <a:pt x="1597" y="1884"/>
                    <a:pt x="1593" y="1884"/>
                    <a:pt x="1592" y="1877"/>
                  </a:cubicBezTo>
                  <a:cubicBezTo>
                    <a:pt x="1590" y="1871"/>
                    <a:pt x="1589" y="1865"/>
                    <a:pt x="1588" y="1859"/>
                  </a:cubicBezTo>
                  <a:cubicBezTo>
                    <a:pt x="1586" y="1847"/>
                    <a:pt x="1585" y="1835"/>
                    <a:pt x="1583" y="1823"/>
                  </a:cubicBezTo>
                  <a:cubicBezTo>
                    <a:pt x="1598" y="1823"/>
                    <a:pt x="1614" y="1823"/>
                    <a:pt x="1630" y="1826"/>
                  </a:cubicBezTo>
                  <a:cubicBezTo>
                    <a:pt x="1637" y="1827"/>
                    <a:pt x="1644" y="1829"/>
                    <a:pt x="1651" y="1832"/>
                  </a:cubicBezTo>
                  <a:cubicBezTo>
                    <a:pt x="1660" y="1835"/>
                    <a:pt x="1663" y="1836"/>
                    <a:pt x="1667" y="1845"/>
                  </a:cubicBezTo>
                  <a:cubicBezTo>
                    <a:pt x="1678" y="1868"/>
                    <a:pt x="1681" y="1894"/>
                    <a:pt x="1684" y="1919"/>
                  </a:cubicBezTo>
                  <a:cubicBezTo>
                    <a:pt x="1683" y="1893"/>
                    <a:pt x="1681" y="1865"/>
                    <a:pt x="1671" y="1840"/>
                  </a:cubicBezTo>
                  <a:cubicBezTo>
                    <a:pt x="1674" y="1842"/>
                    <a:pt x="1674" y="1844"/>
                    <a:pt x="1679" y="1846"/>
                  </a:cubicBezTo>
                  <a:cubicBezTo>
                    <a:pt x="1687" y="1850"/>
                    <a:pt x="1694" y="1855"/>
                    <a:pt x="1700" y="1861"/>
                  </a:cubicBezTo>
                  <a:cubicBezTo>
                    <a:pt x="1714" y="1874"/>
                    <a:pt x="1726" y="1889"/>
                    <a:pt x="1736" y="1906"/>
                  </a:cubicBezTo>
                  <a:cubicBezTo>
                    <a:pt x="1751" y="1934"/>
                    <a:pt x="1760" y="1964"/>
                    <a:pt x="1764" y="1996"/>
                  </a:cubicBezTo>
                  <a:cubicBezTo>
                    <a:pt x="1761" y="1949"/>
                    <a:pt x="1748" y="1903"/>
                    <a:pt x="1718" y="1866"/>
                  </a:cubicBezTo>
                  <a:cubicBezTo>
                    <a:pt x="1747" y="1878"/>
                    <a:pt x="1776" y="1890"/>
                    <a:pt x="1802" y="1909"/>
                  </a:cubicBezTo>
                  <a:cubicBezTo>
                    <a:pt x="1815" y="1918"/>
                    <a:pt x="1822" y="1928"/>
                    <a:pt x="1827" y="1944"/>
                  </a:cubicBezTo>
                  <a:cubicBezTo>
                    <a:pt x="1831" y="1957"/>
                    <a:pt x="1835" y="1977"/>
                    <a:pt x="1850" y="1982"/>
                  </a:cubicBezTo>
                  <a:cubicBezTo>
                    <a:pt x="1826" y="1972"/>
                    <a:pt x="1835" y="1934"/>
                    <a:pt x="1819" y="1917"/>
                  </a:cubicBezTo>
                  <a:cubicBezTo>
                    <a:pt x="1803" y="1898"/>
                    <a:pt x="1778" y="1883"/>
                    <a:pt x="1756" y="1873"/>
                  </a:cubicBezTo>
                  <a:cubicBezTo>
                    <a:pt x="1778" y="1875"/>
                    <a:pt x="1794" y="1860"/>
                    <a:pt x="1816" y="1871"/>
                  </a:cubicBezTo>
                  <a:cubicBezTo>
                    <a:pt x="1837" y="1882"/>
                    <a:pt x="1857" y="1891"/>
                    <a:pt x="1880" y="1898"/>
                  </a:cubicBezTo>
                  <a:cubicBezTo>
                    <a:pt x="1867" y="1893"/>
                    <a:pt x="1853" y="1888"/>
                    <a:pt x="1841" y="1882"/>
                  </a:cubicBezTo>
                  <a:cubicBezTo>
                    <a:pt x="1826" y="1874"/>
                    <a:pt x="1814" y="1861"/>
                    <a:pt x="1797" y="1860"/>
                  </a:cubicBezTo>
                  <a:cubicBezTo>
                    <a:pt x="1781" y="1859"/>
                    <a:pt x="1768" y="1867"/>
                    <a:pt x="1752" y="1863"/>
                  </a:cubicBezTo>
                  <a:cubicBezTo>
                    <a:pt x="1733" y="1858"/>
                    <a:pt x="1717" y="1849"/>
                    <a:pt x="1700" y="1840"/>
                  </a:cubicBezTo>
                  <a:cubicBezTo>
                    <a:pt x="1687" y="1833"/>
                    <a:pt x="1674" y="1827"/>
                    <a:pt x="1661" y="1820"/>
                  </a:cubicBezTo>
                  <a:cubicBezTo>
                    <a:pt x="1652" y="1806"/>
                    <a:pt x="1640" y="1794"/>
                    <a:pt x="1626" y="1785"/>
                  </a:cubicBezTo>
                  <a:cubicBezTo>
                    <a:pt x="1611" y="1775"/>
                    <a:pt x="1594" y="1771"/>
                    <a:pt x="1579" y="1764"/>
                  </a:cubicBezTo>
                  <a:cubicBezTo>
                    <a:pt x="1565" y="1758"/>
                    <a:pt x="1563" y="1749"/>
                    <a:pt x="1557" y="1735"/>
                  </a:cubicBezTo>
                  <a:cubicBezTo>
                    <a:pt x="1600" y="1740"/>
                    <a:pt x="1642" y="1749"/>
                    <a:pt x="1683" y="1764"/>
                  </a:cubicBezTo>
                  <a:cubicBezTo>
                    <a:pt x="1718" y="1777"/>
                    <a:pt x="1732" y="1821"/>
                    <a:pt x="1751" y="1851"/>
                  </a:cubicBezTo>
                  <a:cubicBezTo>
                    <a:pt x="1737" y="1826"/>
                    <a:pt x="1728" y="1797"/>
                    <a:pt x="1710" y="1774"/>
                  </a:cubicBezTo>
                  <a:cubicBezTo>
                    <a:pt x="1729" y="1782"/>
                    <a:pt x="1748" y="1792"/>
                    <a:pt x="1766" y="1802"/>
                  </a:cubicBezTo>
                  <a:cubicBezTo>
                    <a:pt x="1770" y="1804"/>
                    <a:pt x="1773" y="1805"/>
                    <a:pt x="1774" y="1809"/>
                  </a:cubicBezTo>
                  <a:cubicBezTo>
                    <a:pt x="1774" y="1814"/>
                    <a:pt x="1774" y="1820"/>
                    <a:pt x="1774" y="1825"/>
                  </a:cubicBezTo>
                  <a:cubicBezTo>
                    <a:pt x="1774" y="1830"/>
                    <a:pt x="1774" y="1836"/>
                    <a:pt x="1774" y="1841"/>
                  </a:cubicBezTo>
                  <a:cubicBezTo>
                    <a:pt x="1774" y="1830"/>
                    <a:pt x="1775" y="1819"/>
                    <a:pt x="1776" y="1808"/>
                  </a:cubicBezTo>
                  <a:cubicBezTo>
                    <a:pt x="1781" y="1810"/>
                    <a:pt x="1785" y="1813"/>
                    <a:pt x="1790" y="1817"/>
                  </a:cubicBezTo>
                  <a:cubicBezTo>
                    <a:pt x="1788" y="1815"/>
                    <a:pt x="1787" y="1814"/>
                    <a:pt x="1785" y="1813"/>
                  </a:cubicBezTo>
                  <a:cubicBezTo>
                    <a:pt x="1778" y="1807"/>
                    <a:pt x="1776" y="1807"/>
                    <a:pt x="1776" y="1797"/>
                  </a:cubicBezTo>
                  <a:cubicBezTo>
                    <a:pt x="1777" y="1784"/>
                    <a:pt x="1777" y="1771"/>
                    <a:pt x="1776" y="1758"/>
                  </a:cubicBezTo>
                  <a:cubicBezTo>
                    <a:pt x="1774" y="1733"/>
                    <a:pt x="1768" y="1708"/>
                    <a:pt x="1752" y="1689"/>
                  </a:cubicBezTo>
                  <a:cubicBezTo>
                    <a:pt x="1775" y="1690"/>
                    <a:pt x="1800" y="1697"/>
                    <a:pt x="1815" y="1715"/>
                  </a:cubicBezTo>
                  <a:cubicBezTo>
                    <a:pt x="1832" y="1734"/>
                    <a:pt x="1825" y="1762"/>
                    <a:pt x="1840" y="1782"/>
                  </a:cubicBezTo>
                  <a:cubicBezTo>
                    <a:pt x="1854" y="1804"/>
                    <a:pt x="1881" y="1812"/>
                    <a:pt x="1906" y="1816"/>
                  </a:cubicBezTo>
                  <a:cubicBezTo>
                    <a:pt x="1927" y="1820"/>
                    <a:pt x="1957" y="1813"/>
                    <a:pt x="1971" y="1834"/>
                  </a:cubicBezTo>
                  <a:cubicBezTo>
                    <a:pt x="1963" y="1819"/>
                    <a:pt x="1943" y="1816"/>
                    <a:pt x="1928" y="1814"/>
                  </a:cubicBezTo>
                  <a:cubicBezTo>
                    <a:pt x="1906" y="1812"/>
                    <a:pt x="1884" y="1808"/>
                    <a:pt x="1865" y="1795"/>
                  </a:cubicBezTo>
                  <a:cubicBezTo>
                    <a:pt x="1848" y="1784"/>
                    <a:pt x="1843" y="1768"/>
                    <a:pt x="1840" y="1749"/>
                  </a:cubicBezTo>
                  <a:cubicBezTo>
                    <a:pt x="1837" y="1727"/>
                    <a:pt x="1832" y="1709"/>
                    <a:pt x="1815" y="1693"/>
                  </a:cubicBezTo>
                  <a:cubicBezTo>
                    <a:pt x="1831" y="1696"/>
                    <a:pt x="1847" y="1698"/>
                    <a:pt x="1862" y="1705"/>
                  </a:cubicBezTo>
                  <a:cubicBezTo>
                    <a:pt x="1879" y="1712"/>
                    <a:pt x="1890" y="1719"/>
                    <a:pt x="1899" y="1736"/>
                  </a:cubicBezTo>
                  <a:cubicBezTo>
                    <a:pt x="1916" y="1767"/>
                    <a:pt x="1924" y="1801"/>
                    <a:pt x="1963" y="1809"/>
                  </a:cubicBezTo>
                  <a:cubicBezTo>
                    <a:pt x="1921" y="1797"/>
                    <a:pt x="1919" y="1757"/>
                    <a:pt x="1901" y="1725"/>
                  </a:cubicBezTo>
                  <a:cubicBezTo>
                    <a:pt x="1930" y="1740"/>
                    <a:pt x="1960" y="1752"/>
                    <a:pt x="1993" y="1743"/>
                  </a:cubicBezTo>
                  <a:close/>
                  <a:moveTo>
                    <a:pt x="633" y="1815"/>
                  </a:moveTo>
                  <a:cubicBezTo>
                    <a:pt x="633" y="1815"/>
                    <a:pt x="633" y="1815"/>
                    <a:pt x="633" y="1816"/>
                  </a:cubicBezTo>
                  <a:cubicBezTo>
                    <a:pt x="632" y="1817"/>
                    <a:pt x="632" y="1817"/>
                    <a:pt x="632" y="1817"/>
                  </a:cubicBezTo>
                  <a:cubicBezTo>
                    <a:pt x="616" y="1837"/>
                    <a:pt x="615" y="1860"/>
                    <a:pt x="626" y="1882"/>
                  </a:cubicBezTo>
                  <a:cubicBezTo>
                    <a:pt x="630" y="1889"/>
                    <a:pt x="632" y="1890"/>
                    <a:pt x="628" y="1897"/>
                  </a:cubicBezTo>
                  <a:cubicBezTo>
                    <a:pt x="624" y="1904"/>
                    <a:pt x="619" y="1910"/>
                    <a:pt x="614" y="1916"/>
                  </a:cubicBezTo>
                  <a:cubicBezTo>
                    <a:pt x="602" y="1929"/>
                    <a:pt x="590" y="1941"/>
                    <a:pt x="582" y="1957"/>
                  </a:cubicBezTo>
                  <a:cubicBezTo>
                    <a:pt x="574" y="1943"/>
                    <a:pt x="565" y="1929"/>
                    <a:pt x="559" y="1914"/>
                  </a:cubicBezTo>
                  <a:cubicBezTo>
                    <a:pt x="556" y="1908"/>
                    <a:pt x="554" y="1903"/>
                    <a:pt x="556" y="1896"/>
                  </a:cubicBezTo>
                  <a:cubicBezTo>
                    <a:pt x="558" y="1887"/>
                    <a:pt x="561" y="1877"/>
                    <a:pt x="563" y="1868"/>
                  </a:cubicBezTo>
                  <a:cubicBezTo>
                    <a:pt x="573" y="1833"/>
                    <a:pt x="583" y="1798"/>
                    <a:pt x="599" y="1765"/>
                  </a:cubicBezTo>
                  <a:cubicBezTo>
                    <a:pt x="629" y="1705"/>
                    <a:pt x="684" y="1667"/>
                    <a:pt x="738" y="1632"/>
                  </a:cubicBezTo>
                  <a:cubicBezTo>
                    <a:pt x="710" y="1684"/>
                    <a:pt x="682" y="1741"/>
                    <a:pt x="636" y="1781"/>
                  </a:cubicBezTo>
                  <a:cubicBezTo>
                    <a:pt x="669" y="1756"/>
                    <a:pt x="693" y="1724"/>
                    <a:pt x="715" y="1689"/>
                  </a:cubicBezTo>
                  <a:cubicBezTo>
                    <a:pt x="728" y="1668"/>
                    <a:pt x="742" y="1648"/>
                    <a:pt x="755" y="1628"/>
                  </a:cubicBezTo>
                  <a:cubicBezTo>
                    <a:pt x="760" y="1620"/>
                    <a:pt x="764" y="1615"/>
                    <a:pt x="773" y="1609"/>
                  </a:cubicBezTo>
                  <a:cubicBezTo>
                    <a:pt x="782" y="1602"/>
                    <a:pt x="792" y="1596"/>
                    <a:pt x="802" y="1589"/>
                  </a:cubicBezTo>
                  <a:cubicBezTo>
                    <a:pt x="791" y="1608"/>
                    <a:pt x="785" y="1628"/>
                    <a:pt x="781" y="1649"/>
                  </a:cubicBezTo>
                  <a:cubicBezTo>
                    <a:pt x="774" y="1676"/>
                    <a:pt x="760" y="1700"/>
                    <a:pt x="743" y="1721"/>
                  </a:cubicBezTo>
                  <a:cubicBezTo>
                    <a:pt x="727" y="1740"/>
                    <a:pt x="709" y="1757"/>
                    <a:pt x="691" y="1772"/>
                  </a:cubicBezTo>
                  <a:cubicBezTo>
                    <a:pt x="672" y="1788"/>
                    <a:pt x="650" y="1798"/>
                    <a:pt x="633" y="1815"/>
                  </a:cubicBezTo>
                  <a:close/>
                  <a:moveTo>
                    <a:pt x="692" y="1982"/>
                  </a:moveTo>
                  <a:cubicBezTo>
                    <a:pt x="691" y="1978"/>
                    <a:pt x="691" y="1980"/>
                    <a:pt x="691" y="1981"/>
                  </a:cubicBezTo>
                  <a:cubicBezTo>
                    <a:pt x="685" y="1955"/>
                    <a:pt x="676" y="1929"/>
                    <a:pt x="663" y="1905"/>
                  </a:cubicBezTo>
                  <a:cubicBezTo>
                    <a:pt x="656" y="1892"/>
                    <a:pt x="641" y="1875"/>
                    <a:pt x="641" y="1859"/>
                  </a:cubicBezTo>
                  <a:cubicBezTo>
                    <a:pt x="640" y="1840"/>
                    <a:pt x="654" y="1829"/>
                    <a:pt x="668" y="1820"/>
                  </a:cubicBezTo>
                  <a:cubicBezTo>
                    <a:pt x="692" y="1805"/>
                    <a:pt x="717" y="1796"/>
                    <a:pt x="737" y="1777"/>
                  </a:cubicBezTo>
                  <a:cubicBezTo>
                    <a:pt x="724" y="1809"/>
                    <a:pt x="697" y="1833"/>
                    <a:pt x="693" y="1868"/>
                  </a:cubicBezTo>
                  <a:cubicBezTo>
                    <a:pt x="691" y="1889"/>
                    <a:pt x="692" y="1910"/>
                    <a:pt x="697" y="1929"/>
                  </a:cubicBezTo>
                  <a:cubicBezTo>
                    <a:pt x="699" y="1939"/>
                    <a:pt x="696" y="1948"/>
                    <a:pt x="695" y="1959"/>
                  </a:cubicBezTo>
                  <a:cubicBezTo>
                    <a:pt x="694" y="1967"/>
                    <a:pt x="693" y="1976"/>
                    <a:pt x="692" y="1985"/>
                  </a:cubicBezTo>
                  <a:cubicBezTo>
                    <a:pt x="692" y="1984"/>
                    <a:pt x="692" y="1983"/>
                    <a:pt x="692" y="1982"/>
                  </a:cubicBezTo>
                  <a:close/>
                  <a:moveTo>
                    <a:pt x="755" y="1910"/>
                  </a:moveTo>
                  <a:cubicBezTo>
                    <a:pt x="748" y="1965"/>
                    <a:pt x="713" y="2015"/>
                    <a:pt x="696" y="2067"/>
                  </a:cubicBezTo>
                  <a:cubicBezTo>
                    <a:pt x="699" y="2045"/>
                    <a:pt x="698" y="2024"/>
                    <a:pt x="695" y="2002"/>
                  </a:cubicBezTo>
                  <a:cubicBezTo>
                    <a:pt x="693" y="1981"/>
                    <a:pt x="695" y="1963"/>
                    <a:pt x="701" y="1942"/>
                  </a:cubicBezTo>
                  <a:cubicBezTo>
                    <a:pt x="706" y="1955"/>
                    <a:pt x="712" y="1965"/>
                    <a:pt x="720" y="1975"/>
                  </a:cubicBezTo>
                  <a:cubicBezTo>
                    <a:pt x="716" y="1968"/>
                    <a:pt x="711" y="1961"/>
                    <a:pt x="708" y="1954"/>
                  </a:cubicBezTo>
                  <a:cubicBezTo>
                    <a:pt x="706" y="1948"/>
                    <a:pt x="704" y="1943"/>
                    <a:pt x="702" y="1938"/>
                  </a:cubicBezTo>
                  <a:cubicBezTo>
                    <a:pt x="704" y="1931"/>
                    <a:pt x="707" y="1925"/>
                    <a:pt x="710" y="1918"/>
                  </a:cubicBezTo>
                  <a:cubicBezTo>
                    <a:pt x="721" y="1893"/>
                    <a:pt x="739" y="1877"/>
                    <a:pt x="759" y="1860"/>
                  </a:cubicBezTo>
                  <a:cubicBezTo>
                    <a:pt x="757" y="1877"/>
                    <a:pt x="756" y="1894"/>
                    <a:pt x="755" y="1910"/>
                  </a:cubicBezTo>
                  <a:close/>
                  <a:moveTo>
                    <a:pt x="820" y="1790"/>
                  </a:moveTo>
                  <a:cubicBezTo>
                    <a:pt x="820" y="1790"/>
                    <a:pt x="820" y="1791"/>
                    <a:pt x="820" y="1792"/>
                  </a:cubicBezTo>
                  <a:cubicBezTo>
                    <a:pt x="819" y="1795"/>
                    <a:pt x="819" y="1796"/>
                    <a:pt x="819" y="1796"/>
                  </a:cubicBezTo>
                  <a:cubicBezTo>
                    <a:pt x="807" y="1868"/>
                    <a:pt x="801" y="1945"/>
                    <a:pt x="773" y="2014"/>
                  </a:cubicBezTo>
                  <a:cubicBezTo>
                    <a:pt x="767" y="1924"/>
                    <a:pt x="774" y="1833"/>
                    <a:pt x="828" y="1757"/>
                  </a:cubicBezTo>
                  <a:cubicBezTo>
                    <a:pt x="825" y="1768"/>
                    <a:pt x="822" y="1779"/>
                    <a:pt x="820" y="1790"/>
                  </a:cubicBezTo>
                  <a:close/>
                  <a:moveTo>
                    <a:pt x="862" y="1658"/>
                  </a:moveTo>
                  <a:cubicBezTo>
                    <a:pt x="852" y="1672"/>
                    <a:pt x="858" y="1663"/>
                    <a:pt x="861" y="1659"/>
                  </a:cubicBezTo>
                  <a:cubicBezTo>
                    <a:pt x="829" y="1703"/>
                    <a:pt x="795" y="1745"/>
                    <a:pt x="776" y="1796"/>
                  </a:cubicBezTo>
                  <a:cubicBezTo>
                    <a:pt x="771" y="1809"/>
                    <a:pt x="767" y="1823"/>
                    <a:pt x="764" y="1837"/>
                  </a:cubicBezTo>
                  <a:cubicBezTo>
                    <a:pt x="762" y="1847"/>
                    <a:pt x="749" y="1855"/>
                    <a:pt x="741" y="1863"/>
                  </a:cubicBezTo>
                  <a:cubicBezTo>
                    <a:pt x="721" y="1880"/>
                    <a:pt x="708" y="1904"/>
                    <a:pt x="700" y="1930"/>
                  </a:cubicBezTo>
                  <a:cubicBezTo>
                    <a:pt x="694" y="1899"/>
                    <a:pt x="695" y="1857"/>
                    <a:pt x="717" y="1832"/>
                  </a:cubicBezTo>
                  <a:cubicBezTo>
                    <a:pt x="730" y="1817"/>
                    <a:pt x="741" y="1802"/>
                    <a:pt x="750" y="1784"/>
                  </a:cubicBezTo>
                  <a:cubicBezTo>
                    <a:pt x="754" y="1775"/>
                    <a:pt x="759" y="1766"/>
                    <a:pt x="763" y="1757"/>
                  </a:cubicBezTo>
                  <a:cubicBezTo>
                    <a:pt x="767" y="1746"/>
                    <a:pt x="773" y="1740"/>
                    <a:pt x="780" y="1731"/>
                  </a:cubicBezTo>
                  <a:cubicBezTo>
                    <a:pt x="799" y="1708"/>
                    <a:pt x="811" y="1682"/>
                    <a:pt x="826" y="1658"/>
                  </a:cubicBezTo>
                  <a:cubicBezTo>
                    <a:pt x="831" y="1650"/>
                    <a:pt x="835" y="1639"/>
                    <a:pt x="845" y="1639"/>
                  </a:cubicBezTo>
                  <a:cubicBezTo>
                    <a:pt x="852" y="1639"/>
                    <a:pt x="860" y="1639"/>
                    <a:pt x="867" y="1641"/>
                  </a:cubicBezTo>
                  <a:cubicBezTo>
                    <a:pt x="876" y="1644"/>
                    <a:pt x="866" y="1652"/>
                    <a:pt x="862" y="1658"/>
                  </a:cubicBezTo>
                  <a:close/>
                  <a:moveTo>
                    <a:pt x="1017" y="1857"/>
                  </a:moveTo>
                  <a:cubicBezTo>
                    <a:pt x="1017" y="1858"/>
                    <a:pt x="1017" y="1858"/>
                    <a:pt x="1017" y="1858"/>
                  </a:cubicBezTo>
                  <a:cubicBezTo>
                    <a:pt x="1014" y="1879"/>
                    <a:pt x="1008" y="1898"/>
                    <a:pt x="1004" y="1918"/>
                  </a:cubicBezTo>
                  <a:cubicBezTo>
                    <a:pt x="994" y="1907"/>
                    <a:pt x="984" y="1896"/>
                    <a:pt x="975" y="1884"/>
                  </a:cubicBezTo>
                  <a:cubicBezTo>
                    <a:pt x="970" y="1879"/>
                    <a:pt x="971" y="1869"/>
                    <a:pt x="970" y="1863"/>
                  </a:cubicBezTo>
                  <a:cubicBezTo>
                    <a:pt x="965" y="1832"/>
                    <a:pt x="962" y="1800"/>
                    <a:pt x="958" y="1769"/>
                  </a:cubicBezTo>
                  <a:cubicBezTo>
                    <a:pt x="972" y="1781"/>
                    <a:pt x="986" y="1793"/>
                    <a:pt x="999" y="1807"/>
                  </a:cubicBezTo>
                  <a:cubicBezTo>
                    <a:pt x="1005" y="1814"/>
                    <a:pt x="1010" y="1821"/>
                    <a:pt x="1015" y="1828"/>
                  </a:cubicBezTo>
                  <a:cubicBezTo>
                    <a:pt x="1021" y="1838"/>
                    <a:pt x="1019" y="1847"/>
                    <a:pt x="1017" y="1857"/>
                  </a:cubicBezTo>
                  <a:close/>
                  <a:moveTo>
                    <a:pt x="1107" y="1894"/>
                  </a:moveTo>
                  <a:cubicBezTo>
                    <a:pt x="1109" y="1898"/>
                    <a:pt x="1111" y="1902"/>
                    <a:pt x="1106" y="1893"/>
                  </a:cubicBezTo>
                  <a:cubicBezTo>
                    <a:pt x="1101" y="1882"/>
                    <a:pt x="1103" y="1887"/>
                    <a:pt x="1106" y="1892"/>
                  </a:cubicBezTo>
                  <a:cubicBezTo>
                    <a:pt x="1097" y="1875"/>
                    <a:pt x="1089" y="1858"/>
                    <a:pt x="1081" y="1841"/>
                  </a:cubicBezTo>
                  <a:cubicBezTo>
                    <a:pt x="1073" y="1822"/>
                    <a:pt x="1067" y="1804"/>
                    <a:pt x="1063" y="1784"/>
                  </a:cubicBezTo>
                  <a:cubicBezTo>
                    <a:pt x="1059" y="1767"/>
                    <a:pt x="1054" y="1750"/>
                    <a:pt x="1049" y="1733"/>
                  </a:cubicBezTo>
                  <a:cubicBezTo>
                    <a:pt x="1046" y="1722"/>
                    <a:pt x="1042" y="1709"/>
                    <a:pt x="1035" y="1700"/>
                  </a:cubicBezTo>
                  <a:cubicBezTo>
                    <a:pt x="1038" y="1704"/>
                    <a:pt x="1041" y="1709"/>
                    <a:pt x="1045" y="1713"/>
                  </a:cubicBezTo>
                  <a:cubicBezTo>
                    <a:pt x="1052" y="1723"/>
                    <a:pt x="1056" y="1732"/>
                    <a:pt x="1060" y="1744"/>
                  </a:cubicBezTo>
                  <a:cubicBezTo>
                    <a:pt x="1071" y="1769"/>
                    <a:pt x="1084" y="1792"/>
                    <a:pt x="1099" y="1814"/>
                  </a:cubicBezTo>
                  <a:cubicBezTo>
                    <a:pt x="1106" y="1825"/>
                    <a:pt x="1113" y="1836"/>
                    <a:pt x="1120" y="1846"/>
                  </a:cubicBezTo>
                  <a:cubicBezTo>
                    <a:pt x="1122" y="1857"/>
                    <a:pt x="1124" y="1867"/>
                    <a:pt x="1125" y="1878"/>
                  </a:cubicBezTo>
                  <a:cubicBezTo>
                    <a:pt x="1129" y="1903"/>
                    <a:pt x="1131" y="1928"/>
                    <a:pt x="1134" y="1953"/>
                  </a:cubicBezTo>
                  <a:cubicBezTo>
                    <a:pt x="1127" y="1932"/>
                    <a:pt x="1116" y="1913"/>
                    <a:pt x="1107" y="1894"/>
                  </a:cubicBezTo>
                  <a:close/>
                  <a:moveTo>
                    <a:pt x="1111" y="1698"/>
                  </a:moveTo>
                  <a:cubicBezTo>
                    <a:pt x="1113" y="1684"/>
                    <a:pt x="1119" y="1670"/>
                    <a:pt x="1128" y="1659"/>
                  </a:cubicBezTo>
                  <a:cubicBezTo>
                    <a:pt x="1153" y="1705"/>
                    <a:pt x="1168" y="1752"/>
                    <a:pt x="1171" y="1804"/>
                  </a:cubicBezTo>
                  <a:cubicBezTo>
                    <a:pt x="1140" y="1778"/>
                    <a:pt x="1107" y="1742"/>
                    <a:pt x="1111" y="1698"/>
                  </a:cubicBezTo>
                  <a:close/>
                  <a:moveTo>
                    <a:pt x="1176" y="1896"/>
                  </a:moveTo>
                  <a:cubicBezTo>
                    <a:pt x="1165" y="1870"/>
                    <a:pt x="1152" y="1846"/>
                    <a:pt x="1138" y="1822"/>
                  </a:cubicBezTo>
                  <a:cubicBezTo>
                    <a:pt x="1148" y="1833"/>
                    <a:pt x="1159" y="1844"/>
                    <a:pt x="1170" y="1855"/>
                  </a:cubicBezTo>
                  <a:cubicBezTo>
                    <a:pt x="1176" y="1860"/>
                    <a:pt x="1174" y="1870"/>
                    <a:pt x="1175" y="1878"/>
                  </a:cubicBezTo>
                  <a:cubicBezTo>
                    <a:pt x="1175" y="1883"/>
                    <a:pt x="1177" y="1891"/>
                    <a:pt x="1176" y="1896"/>
                  </a:cubicBezTo>
                  <a:close/>
                  <a:moveTo>
                    <a:pt x="1307" y="1609"/>
                  </a:moveTo>
                  <a:cubicBezTo>
                    <a:pt x="1307" y="1609"/>
                    <a:pt x="1308" y="1609"/>
                    <a:pt x="1308" y="1609"/>
                  </a:cubicBezTo>
                  <a:cubicBezTo>
                    <a:pt x="1347" y="1612"/>
                    <a:pt x="1386" y="1617"/>
                    <a:pt x="1425" y="1625"/>
                  </a:cubicBezTo>
                  <a:cubicBezTo>
                    <a:pt x="1442" y="1628"/>
                    <a:pt x="1456" y="1641"/>
                    <a:pt x="1469" y="1652"/>
                  </a:cubicBezTo>
                  <a:cubicBezTo>
                    <a:pt x="1485" y="1666"/>
                    <a:pt x="1500" y="1681"/>
                    <a:pt x="1514" y="1697"/>
                  </a:cubicBezTo>
                  <a:cubicBezTo>
                    <a:pt x="1467" y="1693"/>
                    <a:pt x="1415" y="1689"/>
                    <a:pt x="1371" y="1669"/>
                  </a:cubicBezTo>
                  <a:cubicBezTo>
                    <a:pt x="1367" y="1668"/>
                    <a:pt x="1363" y="1666"/>
                    <a:pt x="1360" y="1663"/>
                  </a:cubicBezTo>
                  <a:cubicBezTo>
                    <a:pt x="1340" y="1646"/>
                    <a:pt x="1320" y="1627"/>
                    <a:pt x="1301" y="1608"/>
                  </a:cubicBezTo>
                  <a:cubicBezTo>
                    <a:pt x="1303" y="1608"/>
                    <a:pt x="1305" y="1608"/>
                    <a:pt x="1307" y="1609"/>
                  </a:cubicBezTo>
                  <a:close/>
                  <a:moveTo>
                    <a:pt x="1190" y="1819"/>
                  </a:moveTo>
                  <a:cubicBezTo>
                    <a:pt x="1189" y="1818"/>
                    <a:pt x="1188" y="1818"/>
                    <a:pt x="1188" y="1817"/>
                  </a:cubicBezTo>
                  <a:cubicBezTo>
                    <a:pt x="1188" y="1789"/>
                    <a:pt x="1188" y="1761"/>
                    <a:pt x="1182" y="1734"/>
                  </a:cubicBezTo>
                  <a:cubicBezTo>
                    <a:pt x="1195" y="1755"/>
                    <a:pt x="1208" y="1775"/>
                    <a:pt x="1220" y="1796"/>
                  </a:cubicBezTo>
                  <a:cubicBezTo>
                    <a:pt x="1232" y="1816"/>
                    <a:pt x="1239" y="1837"/>
                    <a:pt x="1247" y="1859"/>
                  </a:cubicBezTo>
                  <a:cubicBezTo>
                    <a:pt x="1228" y="1845"/>
                    <a:pt x="1208" y="1833"/>
                    <a:pt x="1190" y="1819"/>
                  </a:cubicBezTo>
                  <a:close/>
                  <a:moveTo>
                    <a:pt x="1278" y="1867"/>
                  </a:moveTo>
                  <a:cubicBezTo>
                    <a:pt x="1271" y="1843"/>
                    <a:pt x="1265" y="1819"/>
                    <a:pt x="1255" y="1795"/>
                  </a:cubicBezTo>
                  <a:cubicBezTo>
                    <a:pt x="1245" y="1772"/>
                    <a:pt x="1233" y="1750"/>
                    <a:pt x="1221" y="1728"/>
                  </a:cubicBezTo>
                  <a:cubicBezTo>
                    <a:pt x="1236" y="1737"/>
                    <a:pt x="1250" y="1747"/>
                    <a:pt x="1265" y="1755"/>
                  </a:cubicBezTo>
                  <a:cubicBezTo>
                    <a:pt x="1274" y="1760"/>
                    <a:pt x="1282" y="1765"/>
                    <a:pt x="1290" y="1769"/>
                  </a:cubicBezTo>
                  <a:cubicBezTo>
                    <a:pt x="1299" y="1774"/>
                    <a:pt x="1307" y="1776"/>
                    <a:pt x="1310" y="1786"/>
                  </a:cubicBezTo>
                  <a:cubicBezTo>
                    <a:pt x="1321" y="1817"/>
                    <a:pt x="1323" y="1851"/>
                    <a:pt x="1345" y="1878"/>
                  </a:cubicBezTo>
                  <a:cubicBezTo>
                    <a:pt x="1332" y="1878"/>
                    <a:pt x="1320" y="1878"/>
                    <a:pt x="1307" y="1877"/>
                  </a:cubicBezTo>
                  <a:cubicBezTo>
                    <a:pt x="1302" y="1876"/>
                    <a:pt x="1296" y="1876"/>
                    <a:pt x="1291" y="1875"/>
                  </a:cubicBezTo>
                  <a:cubicBezTo>
                    <a:pt x="1283" y="1874"/>
                    <a:pt x="1280" y="1875"/>
                    <a:pt x="1278" y="1867"/>
                  </a:cubicBezTo>
                  <a:close/>
                  <a:moveTo>
                    <a:pt x="1426" y="1902"/>
                  </a:moveTo>
                  <a:cubicBezTo>
                    <a:pt x="1429" y="1908"/>
                    <a:pt x="1431" y="1913"/>
                    <a:pt x="1432" y="1919"/>
                  </a:cubicBezTo>
                  <a:cubicBezTo>
                    <a:pt x="1420" y="1915"/>
                    <a:pt x="1407" y="1911"/>
                    <a:pt x="1394" y="1906"/>
                  </a:cubicBezTo>
                  <a:cubicBezTo>
                    <a:pt x="1405" y="1905"/>
                    <a:pt x="1416" y="1904"/>
                    <a:pt x="1426" y="1902"/>
                  </a:cubicBezTo>
                  <a:close/>
                  <a:moveTo>
                    <a:pt x="1354" y="1877"/>
                  </a:moveTo>
                  <a:cubicBezTo>
                    <a:pt x="1345" y="1866"/>
                    <a:pt x="1340" y="1854"/>
                    <a:pt x="1336" y="1840"/>
                  </a:cubicBezTo>
                  <a:cubicBezTo>
                    <a:pt x="1356" y="1858"/>
                    <a:pt x="1383" y="1861"/>
                    <a:pt x="1406" y="1875"/>
                  </a:cubicBezTo>
                  <a:cubicBezTo>
                    <a:pt x="1389" y="1876"/>
                    <a:pt x="1371" y="1877"/>
                    <a:pt x="1354" y="1877"/>
                  </a:cubicBezTo>
                  <a:close/>
                  <a:moveTo>
                    <a:pt x="1414" y="1874"/>
                  </a:moveTo>
                  <a:cubicBezTo>
                    <a:pt x="1394" y="1857"/>
                    <a:pt x="1366" y="1853"/>
                    <a:pt x="1346" y="1835"/>
                  </a:cubicBezTo>
                  <a:cubicBezTo>
                    <a:pt x="1333" y="1823"/>
                    <a:pt x="1329" y="1803"/>
                    <a:pt x="1325" y="1787"/>
                  </a:cubicBezTo>
                  <a:cubicBezTo>
                    <a:pt x="1339" y="1794"/>
                    <a:pt x="1353" y="1800"/>
                    <a:pt x="1368" y="1806"/>
                  </a:cubicBezTo>
                  <a:cubicBezTo>
                    <a:pt x="1375" y="1808"/>
                    <a:pt x="1382" y="1811"/>
                    <a:pt x="1390" y="1813"/>
                  </a:cubicBezTo>
                  <a:cubicBezTo>
                    <a:pt x="1396" y="1818"/>
                    <a:pt x="1402" y="1821"/>
                    <a:pt x="1408" y="1825"/>
                  </a:cubicBezTo>
                  <a:cubicBezTo>
                    <a:pt x="1437" y="1841"/>
                    <a:pt x="1469" y="1852"/>
                    <a:pt x="1497" y="1869"/>
                  </a:cubicBezTo>
                  <a:cubicBezTo>
                    <a:pt x="1470" y="1871"/>
                    <a:pt x="1442" y="1873"/>
                    <a:pt x="1414" y="1874"/>
                  </a:cubicBezTo>
                  <a:close/>
                  <a:moveTo>
                    <a:pt x="1534" y="1974"/>
                  </a:moveTo>
                  <a:cubicBezTo>
                    <a:pt x="1534" y="1979"/>
                    <a:pt x="1533" y="1983"/>
                    <a:pt x="1533" y="1988"/>
                  </a:cubicBezTo>
                  <a:cubicBezTo>
                    <a:pt x="1493" y="1968"/>
                    <a:pt x="1448" y="1960"/>
                    <a:pt x="1405" y="1951"/>
                  </a:cubicBezTo>
                  <a:cubicBezTo>
                    <a:pt x="1384" y="1947"/>
                    <a:pt x="1363" y="1942"/>
                    <a:pt x="1342" y="1936"/>
                  </a:cubicBezTo>
                  <a:cubicBezTo>
                    <a:pt x="1334" y="1934"/>
                    <a:pt x="1325" y="1931"/>
                    <a:pt x="1316" y="1927"/>
                  </a:cubicBezTo>
                  <a:cubicBezTo>
                    <a:pt x="1309" y="1924"/>
                    <a:pt x="1294" y="1920"/>
                    <a:pt x="1291" y="1912"/>
                  </a:cubicBezTo>
                  <a:cubicBezTo>
                    <a:pt x="1323" y="1912"/>
                    <a:pt x="1355" y="1910"/>
                    <a:pt x="1386" y="1907"/>
                  </a:cubicBezTo>
                  <a:cubicBezTo>
                    <a:pt x="1399" y="1912"/>
                    <a:pt x="1413" y="1915"/>
                    <a:pt x="1427" y="1919"/>
                  </a:cubicBezTo>
                  <a:cubicBezTo>
                    <a:pt x="1434" y="1921"/>
                    <a:pt x="1434" y="1923"/>
                    <a:pt x="1436" y="1931"/>
                  </a:cubicBezTo>
                  <a:cubicBezTo>
                    <a:pt x="1437" y="1937"/>
                    <a:pt x="1437" y="1944"/>
                    <a:pt x="1438" y="1950"/>
                  </a:cubicBezTo>
                  <a:cubicBezTo>
                    <a:pt x="1438" y="1940"/>
                    <a:pt x="1437" y="1930"/>
                    <a:pt x="1435" y="1921"/>
                  </a:cubicBezTo>
                  <a:cubicBezTo>
                    <a:pt x="1438" y="1922"/>
                    <a:pt x="1441" y="1922"/>
                    <a:pt x="1444" y="1923"/>
                  </a:cubicBezTo>
                  <a:cubicBezTo>
                    <a:pt x="1441" y="1922"/>
                    <a:pt x="1438" y="1921"/>
                    <a:pt x="1435" y="1920"/>
                  </a:cubicBezTo>
                  <a:cubicBezTo>
                    <a:pt x="1433" y="1914"/>
                    <a:pt x="1432" y="1908"/>
                    <a:pt x="1429" y="1902"/>
                  </a:cubicBezTo>
                  <a:cubicBezTo>
                    <a:pt x="1446" y="1899"/>
                    <a:pt x="1462" y="1896"/>
                    <a:pt x="1477" y="1893"/>
                  </a:cubicBezTo>
                  <a:cubicBezTo>
                    <a:pt x="1484" y="1892"/>
                    <a:pt x="1490" y="1890"/>
                    <a:pt x="1496" y="1889"/>
                  </a:cubicBezTo>
                  <a:cubicBezTo>
                    <a:pt x="1501" y="1892"/>
                    <a:pt x="1507" y="1894"/>
                    <a:pt x="1512" y="1898"/>
                  </a:cubicBezTo>
                  <a:cubicBezTo>
                    <a:pt x="1516" y="1901"/>
                    <a:pt x="1520" y="1905"/>
                    <a:pt x="1524" y="1908"/>
                  </a:cubicBezTo>
                  <a:cubicBezTo>
                    <a:pt x="1528" y="1912"/>
                    <a:pt x="1530" y="1913"/>
                    <a:pt x="1530" y="1918"/>
                  </a:cubicBezTo>
                  <a:cubicBezTo>
                    <a:pt x="1530" y="1921"/>
                    <a:pt x="1530" y="1925"/>
                    <a:pt x="1531" y="1928"/>
                  </a:cubicBezTo>
                  <a:cubicBezTo>
                    <a:pt x="1534" y="1944"/>
                    <a:pt x="1536" y="1958"/>
                    <a:pt x="1534" y="1973"/>
                  </a:cubicBezTo>
                  <a:cubicBezTo>
                    <a:pt x="1535" y="1972"/>
                    <a:pt x="1535" y="1970"/>
                    <a:pt x="1534" y="1974"/>
                  </a:cubicBezTo>
                  <a:close/>
                  <a:moveTo>
                    <a:pt x="1543" y="1910"/>
                  </a:moveTo>
                  <a:cubicBezTo>
                    <a:pt x="1552" y="1922"/>
                    <a:pt x="1558" y="1935"/>
                    <a:pt x="1564" y="1948"/>
                  </a:cubicBezTo>
                  <a:cubicBezTo>
                    <a:pt x="1562" y="1944"/>
                    <a:pt x="1559" y="1936"/>
                    <a:pt x="1565" y="1950"/>
                  </a:cubicBezTo>
                  <a:cubicBezTo>
                    <a:pt x="1551" y="1926"/>
                    <a:pt x="1536" y="1903"/>
                    <a:pt x="1514" y="1886"/>
                  </a:cubicBezTo>
                  <a:cubicBezTo>
                    <a:pt x="1527" y="1885"/>
                    <a:pt x="1536" y="1900"/>
                    <a:pt x="1543" y="1910"/>
                  </a:cubicBezTo>
                  <a:close/>
                  <a:moveTo>
                    <a:pt x="1587" y="1879"/>
                  </a:moveTo>
                  <a:cubicBezTo>
                    <a:pt x="1567" y="1869"/>
                    <a:pt x="1545" y="1867"/>
                    <a:pt x="1523" y="1868"/>
                  </a:cubicBezTo>
                  <a:cubicBezTo>
                    <a:pt x="1505" y="1853"/>
                    <a:pt x="1484" y="1841"/>
                    <a:pt x="1463" y="1830"/>
                  </a:cubicBezTo>
                  <a:cubicBezTo>
                    <a:pt x="1491" y="1833"/>
                    <a:pt x="1519" y="1830"/>
                    <a:pt x="1547" y="1827"/>
                  </a:cubicBezTo>
                  <a:cubicBezTo>
                    <a:pt x="1553" y="1826"/>
                    <a:pt x="1559" y="1825"/>
                    <a:pt x="1565" y="1825"/>
                  </a:cubicBezTo>
                  <a:cubicBezTo>
                    <a:pt x="1568" y="1824"/>
                    <a:pt x="1571" y="1824"/>
                    <a:pt x="1574" y="1824"/>
                  </a:cubicBezTo>
                  <a:cubicBezTo>
                    <a:pt x="1575" y="1828"/>
                    <a:pt x="1576" y="1833"/>
                    <a:pt x="1577" y="1837"/>
                  </a:cubicBezTo>
                  <a:cubicBezTo>
                    <a:pt x="1580" y="1851"/>
                    <a:pt x="1583" y="1865"/>
                    <a:pt x="1587" y="1879"/>
                  </a:cubicBezTo>
                  <a:close/>
                  <a:moveTo>
                    <a:pt x="1593" y="1782"/>
                  </a:moveTo>
                  <a:cubicBezTo>
                    <a:pt x="1590" y="1781"/>
                    <a:pt x="1593" y="1782"/>
                    <a:pt x="1595" y="1783"/>
                  </a:cubicBezTo>
                  <a:cubicBezTo>
                    <a:pt x="1595" y="1783"/>
                    <a:pt x="1594" y="1783"/>
                    <a:pt x="1594" y="1783"/>
                  </a:cubicBezTo>
                  <a:cubicBezTo>
                    <a:pt x="1598" y="1784"/>
                    <a:pt x="1597" y="1784"/>
                    <a:pt x="1595" y="1783"/>
                  </a:cubicBezTo>
                  <a:cubicBezTo>
                    <a:pt x="1615" y="1789"/>
                    <a:pt x="1633" y="1799"/>
                    <a:pt x="1648" y="1815"/>
                  </a:cubicBezTo>
                  <a:cubicBezTo>
                    <a:pt x="1633" y="1810"/>
                    <a:pt x="1619" y="1807"/>
                    <a:pt x="1604" y="1805"/>
                  </a:cubicBezTo>
                  <a:cubicBezTo>
                    <a:pt x="1596" y="1805"/>
                    <a:pt x="1587" y="1804"/>
                    <a:pt x="1579" y="1804"/>
                  </a:cubicBezTo>
                  <a:cubicBezTo>
                    <a:pt x="1577" y="1795"/>
                    <a:pt x="1574" y="1785"/>
                    <a:pt x="1572" y="1775"/>
                  </a:cubicBezTo>
                  <a:cubicBezTo>
                    <a:pt x="1578" y="1778"/>
                    <a:pt x="1586" y="1780"/>
                    <a:pt x="1593" y="1782"/>
                  </a:cubicBezTo>
                  <a:close/>
                  <a:moveTo>
                    <a:pt x="1569" y="1804"/>
                  </a:moveTo>
                  <a:cubicBezTo>
                    <a:pt x="1534" y="1805"/>
                    <a:pt x="1500" y="1808"/>
                    <a:pt x="1465" y="1803"/>
                  </a:cubicBezTo>
                  <a:cubicBezTo>
                    <a:pt x="1435" y="1798"/>
                    <a:pt x="1405" y="1786"/>
                    <a:pt x="1377" y="1773"/>
                  </a:cubicBezTo>
                  <a:cubicBezTo>
                    <a:pt x="1307" y="1741"/>
                    <a:pt x="1243" y="1693"/>
                    <a:pt x="1186" y="1642"/>
                  </a:cubicBezTo>
                  <a:cubicBezTo>
                    <a:pt x="1217" y="1648"/>
                    <a:pt x="1243" y="1666"/>
                    <a:pt x="1271" y="1679"/>
                  </a:cubicBezTo>
                  <a:cubicBezTo>
                    <a:pt x="1287" y="1686"/>
                    <a:pt x="1303" y="1692"/>
                    <a:pt x="1319" y="1697"/>
                  </a:cubicBezTo>
                  <a:cubicBezTo>
                    <a:pt x="1328" y="1700"/>
                    <a:pt x="1336" y="1703"/>
                    <a:pt x="1345" y="1705"/>
                  </a:cubicBezTo>
                  <a:cubicBezTo>
                    <a:pt x="1354" y="1707"/>
                    <a:pt x="1363" y="1708"/>
                    <a:pt x="1371" y="1712"/>
                  </a:cubicBezTo>
                  <a:cubicBezTo>
                    <a:pt x="1396" y="1728"/>
                    <a:pt x="1417" y="1748"/>
                    <a:pt x="1441" y="1765"/>
                  </a:cubicBezTo>
                  <a:cubicBezTo>
                    <a:pt x="1466" y="1783"/>
                    <a:pt x="1491" y="1784"/>
                    <a:pt x="1521" y="1782"/>
                  </a:cubicBezTo>
                  <a:cubicBezTo>
                    <a:pt x="1494" y="1782"/>
                    <a:pt x="1470" y="1781"/>
                    <a:pt x="1448" y="1764"/>
                  </a:cubicBezTo>
                  <a:cubicBezTo>
                    <a:pt x="1429" y="1749"/>
                    <a:pt x="1413" y="1731"/>
                    <a:pt x="1394" y="1716"/>
                  </a:cubicBezTo>
                  <a:cubicBezTo>
                    <a:pt x="1431" y="1722"/>
                    <a:pt x="1468" y="1726"/>
                    <a:pt x="1505" y="1730"/>
                  </a:cubicBezTo>
                  <a:cubicBezTo>
                    <a:pt x="1514" y="1731"/>
                    <a:pt x="1524" y="1732"/>
                    <a:pt x="1534" y="1733"/>
                  </a:cubicBezTo>
                  <a:cubicBezTo>
                    <a:pt x="1542" y="1734"/>
                    <a:pt x="1545" y="1744"/>
                    <a:pt x="1549" y="1752"/>
                  </a:cubicBezTo>
                  <a:cubicBezTo>
                    <a:pt x="1557" y="1768"/>
                    <a:pt x="1564" y="1786"/>
                    <a:pt x="1569" y="1804"/>
                  </a:cubicBezTo>
                  <a:close/>
                  <a:moveTo>
                    <a:pt x="1766" y="1737"/>
                  </a:moveTo>
                  <a:cubicBezTo>
                    <a:pt x="1772" y="1759"/>
                    <a:pt x="1773" y="1781"/>
                    <a:pt x="1773" y="1804"/>
                  </a:cubicBezTo>
                  <a:cubicBezTo>
                    <a:pt x="1735" y="1775"/>
                    <a:pt x="1693" y="1751"/>
                    <a:pt x="1650" y="1732"/>
                  </a:cubicBezTo>
                  <a:cubicBezTo>
                    <a:pt x="1621" y="1719"/>
                    <a:pt x="1590" y="1709"/>
                    <a:pt x="1559" y="1703"/>
                  </a:cubicBezTo>
                  <a:cubicBezTo>
                    <a:pt x="1552" y="1701"/>
                    <a:pt x="1544" y="1700"/>
                    <a:pt x="1537" y="1699"/>
                  </a:cubicBezTo>
                  <a:cubicBezTo>
                    <a:pt x="1532" y="1691"/>
                    <a:pt x="1526" y="1683"/>
                    <a:pt x="1520" y="1675"/>
                  </a:cubicBezTo>
                  <a:cubicBezTo>
                    <a:pt x="1510" y="1662"/>
                    <a:pt x="1499" y="1650"/>
                    <a:pt x="1487" y="1638"/>
                  </a:cubicBezTo>
                  <a:cubicBezTo>
                    <a:pt x="1540" y="1651"/>
                    <a:pt x="1592" y="1664"/>
                    <a:pt x="1646" y="1674"/>
                  </a:cubicBezTo>
                  <a:cubicBezTo>
                    <a:pt x="1670" y="1678"/>
                    <a:pt x="1694" y="1682"/>
                    <a:pt x="1718" y="1686"/>
                  </a:cubicBezTo>
                  <a:cubicBezTo>
                    <a:pt x="1724" y="1687"/>
                    <a:pt x="1733" y="1686"/>
                    <a:pt x="1738" y="1690"/>
                  </a:cubicBezTo>
                  <a:cubicBezTo>
                    <a:pt x="1753" y="1701"/>
                    <a:pt x="1762" y="1720"/>
                    <a:pt x="1766" y="173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5" name="TextBox 224"/>
          <p:cNvSpPr txBox="1"/>
          <p:nvPr/>
        </p:nvSpPr>
        <p:spPr>
          <a:xfrm>
            <a:off x="958882" y="2095494"/>
            <a:ext cx="2048160" cy="1251625"/>
          </a:xfrm>
          <a:prstGeom prst="rect">
            <a:avLst/>
          </a:prstGeom>
          <a:noFill/>
        </p:spPr>
        <p:txBody>
          <a:bodyPr wrap="square" lIns="121920" rIns="121920" rtlCol="0">
            <a:spAutoFit/>
          </a:bodyPr>
          <a:lstStyle/>
          <a:p>
            <a:pPr>
              <a:lnSpc>
                <a:spcPct val="90000"/>
              </a:lnSpc>
              <a:spcBef>
                <a:spcPts val="400"/>
              </a:spcBef>
            </a:pPr>
            <a:r>
              <a:rPr lang="en-US" sz="2000" dirty="0" smtClean="0">
                <a:solidFill>
                  <a:schemeClr val="accent1"/>
                </a:solidFill>
              </a:rPr>
              <a:t>Unemployment</a:t>
            </a:r>
          </a:p>
          <a:p>
            <a:pPr>
              <a:lnSpc>
                <a:spcPct val="90000"/>
              </a:lnSpc>
              <a:spcBef>
                <a:spcPts val="400"/>
              </a:spcBef>
            </a:pPr>
            <a:r>
              <a:rPr lang="en-US" sz="1200" dirty="0" smtClean="0">
                <a:solidFill>
                  <a:schemeClr val="tx1">
                    <a:alpha val="80000"/>
                  </a:schemeClr>
                </a:solidFill>
              </a:rPr>
              <a:t>A study by Northwestern University found the rate of gun violence in schools increases when unemployment increases.  </a:t>
            </a:r>
            <a:endParaRPr lang="en-US" sz="1200" dirty="0">
              <a:solidFill>
                <a:schemeClr val="tx1">
                  <a:alpha val="80000"/>
                </a:schemeClr>
              </a:solidFill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2713816" y="3348516"/>
            <a:ext cx="2048160" cy="1861022"/>
          </a:xfrm>
          <a:prstGeom prst="rect">
            <a:avLst/>
          </a:prstGeom>
          <a:noFill/>
        </p:spPr>
        <p:txBody>
          <a:bodyPr wrap="square" lIns="121920" rIns="121920" rtlCol="0">
            <a:spAutoFit/>
          </a:bodyPr>
          <a:lstStyle/>
          <a:p>
            <a:pPr>
              <a:lnSpc>
                <a:spcPct val="90000"/>
              </a:lnSpc>
              <a:spcBef>
                <a:spcPts val="400"/>
              </a:spcBef>
            </a:pPr>
            <a:r>
              <a:rPr lang="en-US" sz="2000" dirty="0" smtClean="0">
                <a:solidFill>
                  <a:schemeClr val="accent1"/>
                </a:solidFill>
              </a:rPr>
              <a:t>Gangs in Community</a:t>
            </a:r>
          </a:p>
          <a:p>
            <a:pPr>
              <a:lnSpc>
                <a:spcPct val="90000"/>
              </a:lnSpc>
              <a:spcBef>
                <a:spcPts val="400"/>
              </a:spcBef>
            </a:pPr>
            <a:r>
              <a:rPr lang="en-US" sz="1200" dirty="0" smtClean="0">
                <a:solidFill>
                  <a:schemeClr val="tx1">
                    <a:alpha val="80000"/>
                  </a:schemeClr>
                </a:solidFill>
              </a:rPr>
              <a:t>Although there is no direction connection between gang activity and schools, gang activity in neighborhoods coincides with incidents of violence in schools</a:t>
            </a:r>
            <a:endParaRPr lang="en-US" sz="1200" dirty="0">
              <a:solidFill>
                <a:schemeClr val="tx1">
                  <a:alpha val="80000"/>
                </a:schemeClr>
              </a:solidFill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7477529" y="3444814"/>
            <a:ext cx="2048160" cy="1362424"/>
          </a:xfrm>
          <a:prstGeom prst="rect">
            <a:avLst/>
          </a:prstGeom>
          <a:noFill/>
        </p:spPr>
        <p:txBody>
          <a:bodyPr wrap="square" lIns="121920" rIns="121920" rtlCol="0">
            <a:spAutoFit/>
          </a:bodyPr>
          <a:lstStyle/>
          <a:p>
            <a:pPr>
              <a:lnSpc>
                <a:spcPct val="90000"/>
              </a:lnSpc>
              <a:spcBef>
                <a:spcPts val="400"/>
              </a:spcBef>
            </a:pPr>
            <a:r>
              <a:rPr lang="en-US" sz="2000" dirty="0" smtClean="0">
                <a:solidFill>
                  <a:schemeClr val="accent1"/>
                </a:solidFill>
              </a:rPr>
              <a:t>Access to Weapons</a:t>
            </a:r>
          </a:p>
          <a:p>
            <a:pPr>
              <a:lnSpc>
                <a:spcPct val="90000"/>
              </a:lnSpc>
              <a:spcBef>
                <a:spcPts val="400"/>
              </a:spcBef>
            </a:pPr>
            <a:r>
              <a:rPr lang="en-US" sz="1200" dirty="0" smtClean="0">
                <a:solidFill>
                  <a:schemeClr val="tx1">
                    <a:alpha val="80000"/>
                  </a:schemeClr>
                </a:solidFill>
              </a:rPr>
              <a:t>In a study by the National Health Institute, 42% of teens reported they could “get a gun if they wanted.”</a:t>
            </a:r>
            <a:endParaRPr lang="en-US" sz="1200" dirty="0">
              <a:solidFill>
                <a:schemeClr val="tx1">
                  <a:alpha val="80000"/>
                </a:schemeClr>
              </a:solidFill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9285574" y="2051143"/>
            <a:ext cx="2048160" cy="1861022"/>
          </a:xfrm>
          <a:prstGeom prst="rect">
            <a:avLst/>
          </a:prstGeom>
          <a:noFill/>
        </p:spPr>
        <p:txBody>
          <a:bodyPr wrap="square" lIns="121920" rIns="121920" rtlCol="0">
            <a:spAutoFit/>
          </a:bodyPr>
          <a:lstStyle/>
          <a:p>
            <a:pPr>
              <a:lnSpc>
                <a:spcPct val="90000"/>
              </a:lnSpc>
              <a:spcBef>
                <a:spcPts val="400"/>
              </a:spcBef>
            </a:pPr>
            <a:r>
              <a:rPr lang="en-US" sz="2000" dirty="0" smtClean="0">
                <a:solidFill>
                  <a:schemeClr val="accent1"/>
                </a:solidFill>
              </a:rPr>
              <a:t>Exposure to Violence</a:t>
            </a:r>
          </a:p>
          <a:p>
            <a:pPr>
              <a:lnSpc>
                <a:spcPct val="90000"/>
              </a:lnSpc>
              <a:spcBef>
                <a:spcPts val="400"/>
              </a:spcBef>
            </a:pPr>
            <a:r>
              <a:rPr lang="en-US" sz="1200" dirty="0" smtClean="0">
                <a:solidFill>
                  <a:schemeClr val="tx1">
                    <a:alpha val="80000"/>
                  </a:schemeClr>
                </a:solidFill>
              </a:rPr>
              <a:t>In a study by Ohio State, researchers found students with increased exposure to violence through video games held more violent attitudes and behaved more aggressively.</a:t>
            </a:r>
            <a:endParaRPr lang="en-US" sz="1200" dirty="0">
              <a:solidFill>
                <a:schemeClr val="tx1">
                  <a:alpha val="80000"/>
                </a:schemeClr>
              </a:solidFill>
            </a:endParaRPr>
          </a:p>
        </p:txBody>
      </p:sp>
      <p:cxnSp>
        <p:nvCxnSpPr>
          <p:cNvPr id="231" name="Straight Connector 230"/>
          <p:cNvCxnSpPr/>
          <p:nvPr/>
        </p:nvCxnSpPr>
        <p:spPr>
          <a:xfrm>
            <a:off x="895982" y="5418242"/>
            <a:ext cx="10286045" cy="0"/>
          </a:xfrm>
          <a:prstGeom prst="line">
            <a:avLst/>
          </a:prstGeom>
          <a:ln w="12700" cmpd="sng">
            <a:solidFill>
              <a:schemeClr val="accent1">
                <a:lumMod val="75000"/>
              </a:schemeClr>
            </a:solidFill>
            <a:prstDash val="solid"/>
            <a:headEnd type="none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9446" y="5489118"/>
            <a:ext cx="10363200" cy="817561"/>
          </a:xfrm>
        </p:spPr>
        <p:txBody>
          <a:bodyPr/>
          <a:lstStyle/>
          <a:p>
            <a:r>
              <a:rPr lang="en-US" dirty="0" smtClean="0"/>
              <a:t>Root Causes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914400" y="818688"/>
            <a:ext cx="10363200" cy="567377"/>
          </a:xfrm>
        </p:spPr>
        <p:txBody>
          <a:bodyPr>
            <a:noAutofit/>
          </a:bodyPr>
          <a:lstStyle/>
          <a:p>
            <a:r>
              <a:rPr lang="en-US" sz="1600" b="1" dirty="0" smtClean="0">
                <a:solidFill>
                  <a:schemeClr val="bg1">
                    <a:alpha val="50000"/>
                  </a:schemeClr>
                </a:solidFill>
              </a:rPr>
              <a:t>SCHOOL </a:t>
            </a:r>
            <a:endParaRPr lang="en-US" sz="1600" b="1" dirty="0" smtClean="0">
              <a:solidFill>
                <a:schemeClr val="bg1">
                  <a:alpha val="50000"/>
                </a:schemeClr>
              </a:solidFill>
            </a:endParaRPr>
          </a:p>
          <a:p>
            <a:r>
              <a:rPr lang="en-US" sz="1600" b="1" dirty="0" smtClean="0">
                <a:solidFill>
                  <a:schemeClr val="bg1">
                    <a:alpha val="50000"/>
                  </a:schemeClr>
                </a:solidFill>
              </a:rPr>
              <a:t>VIOLENCE</a:t>
            </a:r>
            <a:endParaRPr lang="en-US" sz="1600" b="1" dirty="0">
              <a:solidFill>
                <a:schemeClr val="bg1">
                  <a:alpha val="50000"/>
                </a:schemeClr>
              </a:solidFill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5138699" y="3733593"/>
            <a:ext cx="2048160" cy="1528624"/>
          </a:xfrm>
          <a:prstGeom prst="rect">
            <a:avLst/>
          </a:prstGeom>
          <a:noFill/>
        </p:spPr>
        <p:txBody>
          <a:bodyPr wrap="square" lIns="121920" rIns="121920" rtlCol="0">
            <a:spAutoFit/>
          </a:bodyPr>
          <a:lstStyle/>
          <a:p>
            <a:pPr>
              <a:lnSpc>
                <a:spcPct val="90000"/>
              </a:lnSpc>
              <a:spcBef>
                <a:spcPts val="400"/>
              </a:spcBef>
            </a:pPr>
            <a:r>
              <a:rPr lang="en-US" sz="2000" dirty="0" smtClean="0">
                <a:solidFill>
                  <a:schemeClr val="accent1"/>
                </a:solidFill>
              </a:rPr>
              <a:t>Individual Factors</a:t>
            </a:r>
          </a:p>
          <a:p>
            <a:pPr>
              <a:lnSpc>
                <a:spcPct val="90000"/>
              </a:lnSpc>
              <a:spcBef>
                <a:spcPts val="400"/>
              </a:spcBef>
            </a:pPr>
            <a:r>
              <a:rPr lang="en-US" sz="1200" dirty="0" smtClean="0">
                <a:solidFill>
                  <a:schemeClr val="tx1">
                    <a:alpha val="80000"/>
                  </a:schemeClr>
                </a:solidFill>
              </a:rPr>
              <a:t>These include high emotional distress, history of abuse, involvement with drugs or alcohol, inconsistent parenting</a:t>
            </a:r>
            <a:endParaRPr lang="en-US" sz="1200" dirty="0">
              <a:solidFill>
                <a:schemeClr val="tx1">
                  <a:alpha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45152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079" y="618911"/>
            <a:ext cx="11266998" cy="817561"/>
          </a:xfrm>
        </p:spPr>
        <p:txBody>
          <a:bodyPr>
            <a:noAutofit/>
          </a:bodyPr>
          <a:lstStyle/>
          <a:p>
            <a:r>
              <a:rPr lang="en-US" sz="3000" dirty="0" smtClean="0"/>
              <a:t>DISTRICT STUDENT ARRESTS FOR INCIDENTS     INVOLVING </a:t>
            </a:r>
            <a:r>
              <a:rPr lang="en-US" sz="3000" dirty="0" smtClean="0"/>
              <a:t>FIREARMS*</a:t>
            </a:r>
            <a:endParaRPr lang="en-US" sz="3000" dirty="0"/>
          </a:p>
        </p:txBody>
      </p:sp>
      <p:grpSp>
        <p:nvGrpSpPr>
          <p:cNvPr id="4" name="Group 3"/>
          <p:cNvGrpSpPr/>
          <p:nvPr/>
        </p:nvGrpSpPr>
        <p:grpSpPr>
          <a:xfrm>
            <a:off x="3678999" y="2683933"/>
            <a:ext cx="1971264" cy="1971264"/>
            <a:chOff x="1140357" y="1660936"/>
            <a:chExt cx="1224000" cy="1224000"/>
          </a:xfrm>
          <a:effectLst>
            <a:outerShdw dist="38100" dir="5400000" algn="ctr" rotWithShape="0">
              <a:srgbClr val="000000">
                <a:alpha val="10000"/>
              </a:srgbClr>
            </a:outerShdw>
          </a:effectLst>
        </p:grpSpPr>
        <p:sp>
          <p:nvSpPr>
            <p:cNvPr id="5" name="타원 69"/>
            <p:cNvSpPr/>
            <p:nvPr/>
          </p:nvSpPr>
          <p:spPr>
            <a:xfrm>
              <a:off x="1140357" y="1660936"/>
              <a:ext cx="1224000" cy="12240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101600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 dirty="0">
                <a:solidFill>
                  <a:srgbClr val="FFFFFF"/>
                </a:solidFill>
              </a:endParaRPr>
            </a:p>
          </p:txBody>
        </p:sp>
        <p:sp>
          <p:nvSpPr>
            <p:cNvPr id="6" name="타원 69"/>
            <p:cNvSpPr/>
            <p:nvPr/>
          </p:nvSpPr>
          <p:spPr>
            <a:xfrm>
              <a:off x="1140357" y="1660936"/>
              <a:ext cx="1224000" cy="1224000"/>
            </a:xfrm>
            <a:prstGeom prst="chord">
              <a:avLst>
                <a:gd name="adj1" fmla="val 21250849"/>
                <a:gd name="adj2" fmla="val 11204491"/>
              </a:avLst>
            </a:prstGeom>
            <a:solidFill>
              <a:schemeClr val="accent1"/>
            </a:solidFill>
            <a:ln w="101600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 dirty="0">
                <a:solidFill>
                  <a:srgbClr val="FFFFFF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210690" y="2300687"/>
              <a:ext cx="1138554" cy="358912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lvl="0" algn="ctr">
                <a:spcAft>
                  <a:spcPts val="300"/>
                </a:spcAft>
              </a:pPr>
              <a:r>
                <a:rPr lang="nb-NO" sz="4000" dirty="0" smtClean="0">
                  <a:solidFill>
                    <a:srgbClr val="FFFFFF"/>
                  </a:solidFill>
                  <a:ea typeface="Roboto Light" pitchFamily="2" charset="0"/>
                  <a:cs typeface="Roboto Condensed Regular"/>
                </a:rPr>
                <a:t>56</a:t>
              </a:r>
              <a:r>
                <a:rPr lang="nb-NO" sz="3200" dirty="0" smtClean="0">
                  <a:solidFill>
                    <a:srgbClr val="FFFFFF"/>
                  </a:solidFill>
                  <a:ea typeface="Roboto Light" pitchFamily="2" charset="0"/>
                  <a:cs typeface="Roboto Condensed Regular"/>
                </a:rPr>
                <a:t>%</a:t>
              </a:r>
              <a:endParaRPr lang="en-US" sz="3200" dirty="0">
                <a:solidFill>
                  <a:srgbClr val="FFFFFF"/>
                </a:solidFill>
                <a:cs typeface="Roboto Condensed Regular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6489548" y="2683933"/>
            <a:ext cx="1971264" cy="1971264"/>
            <a:chOff x="1140357" y="1660936"/>
            <a:chExt cx="1224000" cy="1224000"/>
          </a:xfrm>
          <a:effectLst>
            <a:outerShdw dist="38100" dir="5400000" algn="ctr" rotWithShape="0">
              <a:srgbClr val="000000">
                <a:alpha val="10000"/>
              </a:srgbClr>
            </a:outerShdw>
          </a:effectLst>
        </p:grpSpPr>
        <p:sp>
          <p:nvSpPr>
            <p:cNvPr id="17" name="타원 69"/>
            <p:cNvSpPr/>
            <p:nvPr/>
          </p:nvSpPr>
          <p:spPr>
            <a:xfrm>
              <a:off x="1140357" y="1660936"/>
              <a:ext cx="1224000" cy="12240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101600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 dirty="0">
                <a:solidFill>
                  <a:srgbClr val="FFFFFF"/>
                </a:solidFill>
              </a:endParaRPr>
            </a:p>
          </p:txBody>
        </p:sp>
        <p:sp>
          <p:nvSpPr>
            <p:cNvPr id="18" name="타원 69"/>
            <p:cNvSpPr/>
            <p:nvPr/>
          </p:nvSpPr>
          <p:spPr>
            <a:xfrm>
              <a:off x="1140357" y="1660936"/>
              <a:ext cx="1224000" cy="1224000"/>
            </a:xfrm>
            <a:prstGeom prst="chord">
              <a:avLst>
                <a:gd name="adj1" fmla="val 19990074"/>
                <a:gd name="adj2" fmla="val 12359698"/>
              </a:avLst>
            </a:prstGeom>
            <a:solidFill>
              <a:schemeClr val="accent1"/>
            </a:solidFill>
            <a:ln w="101600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 dirty="0">
                <a:solidFill>
                  <a:srgbClr val="FFFFFF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210690" y="2269333"/>
              <a:ext cx="1138554" cy="358912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lvl="0" algn="ctr">
                <a:spcAft>
                  <a:spcPts val="300"/>
                </a:spcAft>
              </a:pPr>
              <a:r>
                <a:rPr lang="nb-NO" sz="4000" dirty="0" smtClean="0">
                  <a:solidFill>
                    <a:srgbClr val="FFFFFF"/>
                  </a:solidFill>
                  <a:ea typeface="Roboto Light" pitchFamily="2" charset="0"/>
                  <a:cs typeface="Roboto Condensed Regular"/>
                </a:rPr>
                <a:t>78</a:t>
              </a:r>
              <a:r>
                <a:rPr lang="nb-NO" sz="3200" dirty="0" smtClean="0">
                  <a:solidFill>
                    <a:srgbClr val="FFFFFF"/>
                  </a:solidFill>
                  <a:ea typeface="Roboto Light" pitchFamily="2" charset="0"/>
                  <a:cs typeface="Roboto Condensed Regular"/>
                </a:rPr>
                <a:t>%</a:t>
              </a:r>
              <a:endParaRPr lang="en-US" sz="3200" dirty="0">
                <a:solidFill>
                  <a:srgbClr val="FFFFFF"/>
                </a:solidFill>
                <a:cs typeface="Roboto Condensed Regular"/>
              </a:endParaRPr>
            </a:p>
          </p:txBody>
        </p:sp>
      </p:grpSp>
      <p:sp>
        <p:nvSpPr>
          <p:cNvPr id="20" name="Rounded Rectangle 19"/>
          <p:cNvSpPr/>
          <p:nvPr/>
        </p:nvSpPr>
        <p:spPr>
          <a:xfrm>
            <a:off x="3654659" y="2015907"/>
            <a:ext cx="1971264" cy="352774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outerShdw dist="38100" dir="5400000" algn="ctr" rotWithShape="0">
              <a:srgbClr val="000000">
                <a:alpha val="1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t"/>
          <a:lstStyle/>
          <a:p>
            <a:pPr lvl="0" algn="ctr"/>
            <a:r>
              <a:rPr lang="nb-NO" dirty="0" smtClean="0">
                <a:solidFill>
                  <a:srgbClr val="FFFFFF"/>
                </a:solidFill>
                <a:ea typeface="Roboto Light" pitchFamily="2" charset="0"/>
                <a:cs typeface="Roboto Condensed Regular"/>
              </a:rPr>
              <a:t>2015-2016</a:t>
            </a:r>
            <a:endParaRPr lang="en-US" dirty="0">
              <a:solidFill>
                <a:srgbClr val="FFFFFF"/>
              </a:solidFill>
              <a:cs typeface="Roboto Condensed Regular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6602820" y="2015907"/>
            <a:ext cx="1971264" cy="352774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outerShdw dist="38100" dir="5400000" algn="ctr" rotWithShape="0">
              <a:srgbClr val="000000">
                <a:alpha val="1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t"/>
          <a:lstStyle/>
          <a:p>
            <a:pPr lvl="0" algn="ctr"/>
            <a:r>
              <a:rPr lang="nb-NO" dirty="0" smtClean="0">
                <a:solidFill>
                  <a:srgbClr val="FFFFFF"/>
                </a:solidFill>
                <a:ea typeface="Roboto Light" pitchFamily="2" charset="0"/>
                <a:cs typeface="Roboto Condensed Regular"/>
              </a:rPr>
              <a:t>2016-2017</a:t>
            </a:r>
            <a:endParaRPr lang="en-US" dirty="0">
              <a:solidFill>
                <a:srgbClr val="FFFFFF"/>
              </a:solidFill>
              <a:cs typeface="Roboto Condensed Regular"/>
            </a:endParaRPr>
          </a:p>
        </p:txBody>
      </p:sp>
      <p:sp>
        <p:nvSpPr>
          <p:cNvPr id="25" name="TextBox 24"/>
          <p:cNvSpPr txBox="1">
            <a:spLocks/>
          </p:cNvSpPr>
          <p:nvPr/>
        </p:nvSpPr>
        <p:spPr>
          <a:xfrm>
            <a:off x="3678999" y="4896393"/>
            <a:ext cx="2052610" cy="92395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ct val="110000"/>
              </a:lnSpc>
              <a:buClr>
                <a:schemeClr val="bg2"/>
              </a:buClr>
            </a:pPr>
            <a:r>
              <a:rPr lang="en-US" altLang="ko-KR" sz="1600" dirty="0">
                <a:solidFill>
                  <a:schemeClr val="tx1">
                    <a:lumMod val="50000"/>
                    <a:lumOff val="50000"/>
                  </a:schemeClr>
                </a:solidFill>
                <a:ea typeface="Roboto Light" pitchFamily="2" charset="0"/>
                <a:cs typeface="Roboto condensed"/>
              </a:rPr>
              <a:t>Percentage of incidents discovered by tip</a:t>
            </a:r>
          </a:p>
        </p:txBody>
      </p:sp>
      <p:sp>
        <p:nvSpPr>
          <p:cNvPr id="26" name="TextBox 25"/>
          <p:cNvSpPr txBox="1">
            <a:spLocks/>
          </p:cNvSpPr>
          <p:nvPr/>
        </p:nvSpPr>
        <p:spPr>
          <a:xfrm>
            <a:off x="6489548" y="4896393"/>
            <a:ext cx="2052610" cy="92395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ct val="110000"/>
              </a:lnSpc>
              <a:buClr>
                <a:schemeClr val="bg2"/>
              </a:buClr>
            </a:pPr>
            <a:r>
              <a:rPr lang="en-US" altLang="ko-KR" sz="1600" dirty="0">
                <a:solidFill>
                  <a:schemeClr val="tx1">
                    <a:lumMod val="50000"/>
                    <a:lumOff val="50000"/>
                  </a:schemeClr>
                </a:solidFill>
                <a:ea typeface="Roboto Light" pitchFamily="2" charset="0"/>
                <a:cs typeface="Roboto condensed"/>
              </a:rPr>
              <a:t>Percentage of incidents discovered by tip</a:t>
            </a:r>
          </a:p>
        </p:txBody>
      </p:sp>
      <p:cxnSp>
        <p:nvCxnSpPr>
          <p:cNvPr id="30" name="Straight Connector 29"/>
          <p:cNvCxnSpPr/>
          <p:nvPr/>
        </p:nvCxnSpPr>
        <p:spPr>
          <a:xfrm>
            <a:off x="6110578" y="1717705"/>
            <a:ext cx="0" cy="4102647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" name="Group 48"/>
          <p:cNvGrpSpPr/>
          <p:nvPr/>
        </p:nvGrpSpPr>
        <p:grpSpPr>
          <a:xfrm>
            <a:off x="1344254" y="1992026"/>
            <a:ext cx="1768859" cy="3402934"/>
            <a:chOff x="859622" y="2028602"/>
            <a:chExt cx="1768859" cy="3402934"/>
          </a:xfrm>
        </p:grpSpPr>
        <p:sp>
          <p:nvSpPr>
            <p:cNvPr id="24" name="TextBox 23"/>
            <p:cNvSpPr txBox="1">
              <a:spLocks/>
            </p:cNvSpPr>
            <p:nvPr/>
          </p:nvSpPr>
          <p:spPr>
            <a:xfrm>
              <a:off x="881757" y="2028602"/>
              <a:ext cx="1737579" cy="1385444"/>
            </a:xfrm>
            <a:prstGeom prst="flowChartAlternateProcess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accent1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pPr algn="ctr">
                <a:lnSpc>
                  <a:spcPct val="110000"/>
                </a:lnSpc>
                <a:buClr>
                  <a:schemeClr val="bg2"/>
                </a:buClr>
              </a:pPr>
              <a:r>
                <a:rPr lang="en-US" altLang="ko-KR" sz="33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Berlin Sans FB Demi" panose="020E0802020502020306" pitchFamily="34" charset="0"/>
                  <a:ea typeface="Roboto Light" pitchFamily="2" charset="0"/>
                  <a:cs typeface="Roboto condensed"/>
                </a:rPr>
                <a:t>15</a:t>
              </a:r>
            </a:p>
            <a:p>
              <a:pPr algn="ctr">
                <a:lnSpc>
                  <a:spcPct val="110000"/>
                </a:lnSpc>
                <a:buClr>
                  <a:schemeClr val="bg2"/>
                </a:buClr>
              </a:pPr>
              <a:r>
                <a:rPr lang="en-US" altLang="ko-KR" sz="1100" dirty="0" smtClean="0">
                  <a:latin typeface="+mj-lt"/>
                  <a:ea typeface="Roboto Light" pitchFamily="2" charset="0"/>
                  <a:cs typeface="Roboto condensed"/>
                </a:rPr>
                <a:t>Number of students in SY1516 arrested in incidents involving firearms</a:t>
              </a:r>
              <a:endParaRPr lang="en-US" altLang="ko-KR" sz="1100" dirty="0">
                <a:latin typeface="+mj-lt"/>
                <a:ea typeface="Roboto Light" pitchFamily="2" charset="0"/>
                <a:cs typeface="Roboto condensed"/>
              </a:endParaRPr>
            </a:p>
          </p:txBody>
        </p:sp>
        <p:grpSp>
          <p:nvGrpSpPr>
            <p:cNvPr id="48" name="Group 47"/>
            <p:cNvGrpSpPr/>
            <p:nvPr/>
          </p:nvGrpSpPr>
          <p:grpSpPr>
            <a:xfrm>
              <a:off x="859622" y="3218290"/>
              <a:ext cx="1768859" cy="2213246"/>
              <a:chOff x="859622" y="3218290"/>
              <a:chExt cx="1768859" cy="2213246"/>
            </a:xfrm>
          </p:grpSpPr>
          <p:sp>
            <p:nvSpPr>
              <p:cNvPr id="32" name="Rectangle 31"/>
              <p:cNvSpPr/>
              <p:nvPr/>
            </p:nvSpPr>
            <p:spPr>
              <a:xfrm>
                <a:off x="859622" y="3218290"/>
                <a:ext cx="1768859" cy="221324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dirty="0"/>
              </a:p>
            </p:txBody>
          </p:sp>
          <p:pic>
            <p:nvPicPr>
              <p:cNvPr id="33" name="Picture 32"/>
              <p:cNvPicPr>
                <a:picLocks noChangeAspect="1"/>
              </p:cNvPicPr>
              <p:nvPr/>
            </p:nvPicPr>
            <p:blipFill>
              <a:blip r:embed="rId2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16191" y="3295173"/>
                <a:ext cx="219781" cy="558000"/>
              </a:xfrm>
              <a:prstGeom prst="rect">
                <a:avLst/>
              </a:prstGeom>
            </p:spPr>
          </p:pic>
          <p:pic>
            <p:nvPicPr>
              <p:cNvPr id="34" name="Picture 33"/>
              <p:cNvPicPr>
                <a:picLocks noChangeAspect="1"/>
              </p:cNvPicPr>
              <p:nvPr/>
            </p:nvPicPr>
            <p:blipFill>
              <a:blip r:embed="rId2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20308" y="3295173"/>
                <a:ext cx="219781" cy="558000"/>
              </a:xfrm>
              <a:prstGeom prst="rect">
                <a:avLst/>
              </a:prstGeom>
            </p:spPr>
          </p:pic>
          <p:pic>
            <p:nvPicPr>
              <p:cNvPr id="35" name="Picture 34"/>
              <p:cNvPicPr>
                <a:picLocks noChangeAspect="1"/>
              </p:cNvPicPr>
              <p:nvPr/>
            </p:nvPicPr>
            <p:blipFill>
              <a:blip r:embed="rId2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24011" y="3963501"/>
                <a:ext cx="219781" cy="558000"/>
              </a:xfrm>
              <a:prstGeom prst="rect">
                <a:avLst/>
              </a:prstGeom>
            </p:spPr>
          </p:pic>
          <p:pic>
            <p:nvPicPr>
              <p:cNvPr id="36" name="Picture 35"/>
              <p:cNvPicPr>
                <a:picLocks noChangeAspect="1"/>
              </p:cNvPicPr>
              <p:nvPr/>
            </p:nvPicPr>
            <p:blipFill>
              <a:blip r:embed="rId2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631831" y="3963501"/>
                <a:ext cx="219781" cy="558000"/>
              </a:xfrm>
              <a:prstGeom prst="rect">
                <a:avLst/>
              </a:prstGeom>
            </p:spPr>
          </p:pic>
          <p:pic>
            <p:nvPicPr>
              <p:cNvPr id="37" name="Picture 36"/>
              <p:cNvPicPr>
                <a:picLocks noChangeAspect="1"/>
              </p:cNvPicPr>
              <p:nvPr/>
            </p:nvPicPr>
            <p:blipFill>
              <a:blip r:embed="rId2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939651" y="3963501"/>
                <a:ext cx="219781" cy="558000"/>
              </a:xfrm>
              <a:prstGeom prst="rect">
                <a:avLst/>
              </a:prstGeom>
            </p:spPr>
          </p:pic>
          <p:pic>
            <p:nvPicPr>
              <p:cNvPr id="38" name="Picture 37"/>
              <p:cNvPicPr>
                <a:picLocks noChangeAspect="1"/>
              </p:cNvPicPr>
              <p:nvPr/>
            </p:nvPicPr>
            <p:blipFill>
              <a:blip r:embed="rId2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24012" y="4631829"/>
                <a:ext cx="219781" cy="558000"/>
              </a:xfrm>
              <a:prstGeom prst="rect">
                <a:avLst/>
              </a:prstGeom>
            </p:spPr>
          </p:pic>
          <p:pic>
            <p:nvPicPr>
              <p:cNvPr id="39" name="Picture 38"/>
              <p:cNvPicPr>
                <a:picLocks noChangeAspect="1"/>
              </p:cNvPicPr>
              <p:nvPr/>
            </p:nvPicPr>
            <p:blipFill>
              <a:blip r:embed="rId2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631833" y="4631829"/>
                <a:ext cx="219781" cy="558000"/>
              </a:xfrm>
              <a:prstGeom prst="rect">
                <a:avLst/>
              </a:prstGeom>
            </p:spPr>
          </p:pic>
          <p:pic>
            <p:nvPicPr>
              <p:cNvPr id="40" name="Picture 39"/>
              <p:cNvPicPr>
                <a:picLocks noChangeAspect="1"/>
              </p:cNvPicPr>
              <p:nvPr/>
            </p:nvPicPr>
            <p:blipFill>
              <a:blip r:embed="rId2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939654" y="4631829"/>
                <a:ext cx="219781" cy="558000"/>
              </a:xfrm>
              <a:prstGeom prst="rect">
                <a:avLst/>
              </a:prstGeom>
            </p:spPr>
          </p:pic>
          <p:pic>
            <p:nvPicPr>
              <p:cNvPr id="41" name="Picture 40"/>
              <p:cNvPicPr>
                <a:picLocks noChangeAspect="1"/>
              </p:cNvPicPr>
              <p:nvPr/>
            </p:nvPicPr>
            <p:blipFill>
              <a:blip r:embed="rId2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47473" y="4631829"/>
                <a:ext cx="219781" cy="558000"/>
              </a:xfrm>
              <a:prstGeom prst="rect">
                <a:avLst/>
              </a:prstGeom>
            </p:spPr>
          </p:pic>
          <p:pic>
            <p:nvPicPr>
              <p:cNvPr id="42" name="Picture 41"/>
              <p:cNvPicPr>
                <a:picLocks noChangeAspect="1"/>
              </p:cNvPicPr>
              <p:nvPr/>
            </p:nvPicPr>
            <p:blipFill>
              <a:blip r:embed="rId2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47473" y="3963501"/>
                <a:ext cx="219781" cy="558000"/>
              </a:xfrm>
              <a:prstGeom prst="rect">
                <a:avLst/>
              </a:prstGeom>
            </p:spPr>
          </p:pic>
          <p:pic>
            <p:nvPicPr>
              <p:cNvPr id="43" name="Picture 42"/>
              <p:cNvPicPr>
                <a:picLocks noChangeAspect="1"/>
              </p:cNvPicPr>
              <p:nvPr/>
            </p:nvPicPr>
            <p:blipFill>
              <a:blip r:embed="rId2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624425" y="3295173"/>
                <a:ext cx="219781" cy="558000"/>
              </a:xfrm>
              <a:prstGeom prst="rect">
                <a:avLst/>
              </a:prstGeom>
            </p:spPr>
          </p:pic>
          <p:pic>
            <p:nvPicPr>
              <p:cNvPr id="44" name="Picture 43"/>
              <p:cNvPicPr>
                <a:picLocks noChangeAspect="1"/>
              </p:cNvPicPr>
              <p:nvPr/>
            </p:nvPicPr>
            <p:blipFill>
              <a:blip r:embed="rId2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16191" y="4631829"/>
                <a:ext cx="219781" cy="558000"/>
              </a:xfrm>
              <a:prstGeom prst="rect">
                <a:avLst/>
              </a:prstGeom>
            </p:spPr>
          </p:pic>
          <p:pic>
            <p:nvPicPr>
              <p:cNvPr id="45" name="Picture 44"/>
              <p:cNvPicPr>
                <a:picLocks noChangeAspect="1"/>
              </p:cNvPicPr>
              <p:nvPr/>
            </p:nvPicPr>
            <p:blipFill>
              <a:blip r:embed="rId2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16191" y="3963501"/>
                <a:ext cx="219781" cy="558000"/>
              </a:xfrm>
              <a:prstGeom prst="rect">
                <a:avLst/>
              </a:prstGeom>
            </p:spPr>
          </p:pic>
          <p:pic>
            <p:nvPicPr>
              <p:cNvPr id="46" name="Picture 45"/>
              <p:cNvPicPr>
                <a:picLocks noChangeAspect="1"/>
              </p:cNvPicPr>
              <p:nvPr/>
            </p:nvPicPr>
            <p:blipFill>
              <a:blip r:embed="rId2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928542" y="3295173"/>
                <a:ext cx="219781" cy="558000"/>
              </a:xfrm>
              <a:prstGeom prst="rect">
                <a:avLst/>
              </a:prstGeom>
            </p:spPr>
          </p:pic>
          <p:pic>
            <p:nvPicPr>
              <p:cNvPr id="47" name="Picture 46"/>
              <p:cNvPicPr>
                <a:picLocks noChangeAspect="1"/>
              </p:cNvPicPr>
              <p:nvPr/>
            </p:nvPicPr>
            <p:blipFill>
              <a:blip r:embed="rId2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47473" y="3295173"/>
                <a:ext cx="219781" cy="558000"/>
              </a:xfrm>
              <a:prstGeom prst="rect">
                <a:avLst/>
              </a:prstGeom>
            </p:spPr>
          </p:pic>
        </p:grpSp>
      </p:grpSp>
      <p:grpSp>
        <p:nvGrpSpPr>
          <p:cNvPr id="69" name="Group 68"/>
          <p:cNvGrpSpPr/>
          <p:nvPr/>
        </p:nvGrpSpPr>
        <p:grpSpPr>
          <a:xfrm>
            <a:off x="9117189" y="2001171"/>
            <a:ext cx="1768859" cy="3381583"/>
            <a:chOff x="9117189" y="2001171"/>
            <a:chExt cx="1768859" cy="3381583"/>
          </a:xfrm>
          <a:solidFill>
            <a:schemeClr val="accent1"/>
          </a:solidFill>
        </p:grpSpPr>
        <p:sp>
          <p:nvSpPr>
            <p:cNvPr id="51" name="TextBox 50"/>
            <p:cNvSpPr txBox="1">
              <a:spLocks/>
            </p:cNvSpPr>
            <p:nvPr/>
          </p:nvSpPr>
          <p:spPr>
            <a:xfrm>
              <a:off x="9117189" y="2001171"/>
              <a:ext cx="1737579" cy="1348142"/>
            </a:xfrm>
            <a:prstGeom prst="flowChartAlternateProcess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accent1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pPr algn="ctr">
                <a:buClr>
                  <a:schemeClr val="bg2"/>
                </a:buClr>
              </a:pPr>
              <a:r>
                <a:rPr lang="en-US" altLang="ko-KR" sz="33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Berlin Sans FB Demi" panose="020E0802020502020306" pitchFamily="34" charset="0"/>
                  <a:ea typeface="Roboto Light" pitchFamily="2" charset="0"/>
                  <a:cs typeface="Roboto condensed"/>
                </a:rPr>
                <a:t>7</a:t>
              </a:r>
              <a:endParaRPr lang="en-US" altLang="ko-KR" sz="33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erlin Sans FB Demi" panose="020E0802020502020306" pitchFamily="34" charset="0"/>
                <a:ea typeface="Roboto Light" pitchFamily="2" charset="0"/>
                <a:cs typeface="Roboto condensed"/>
              </a:endParaRPr>
            </a:p>
            <a:p>
              <a:pPr algn="ctr">
                <a:lnSpc>
                  <a:spcPct val="110000"/>
                </a:lnSpc>
                <a:buClr>
                  <a:schemeClr val="bg2"/>
                </a:buClr>
              </a:pPr>
              <a:r>
                <a:rPr lang="en-US" altLang="ko-KR" sz="1100" dirty="0" smtClean="0">
                  <a:ea typeface="Roboto Light" pitchFamily="2" charset="0"/>
                  <a:cs typeface="Roboto condensed"/>
                </a:rPr>
                <a:t>Number of students in SY1617 arrested in incidents involving firearms</a:t>
              </a:r>
              <a:endParaRPr lang="en-US" altLang="ko-KR" sz="1100" dirty="0">
                <a:ea typeface="Roboto Light" pitchFamily="2" charset="0"/>
                <a:cs typeface="Roboto condensed"/>
              </a:endParaRPr>
            </a:p>
          </p:txBody>
        </p:sp>
        <p:grpSp>
          <p:nvGrpSpPr>
            <p:cNvPr id="52" name="Group 51"/>
            <p:cNvGrpSpPr/>
            <p:nvPr/>
          </p:nvGrpSpPr>
          <p:grpSpPr>
            <a:xfrm>
              <a:off x="9117189" y="3169508"/>
              <a:ext cx="1768859" cy="2213246"/>
              <a:chOff x="850478" y="3370676"/>
              <a:chExt cx="1768859" cy="2213246"/>
            </a:xfrm>
            <a:grpFill/>
          </p:grpSpPr>
          <p:sp>
            <p:nvSpPr>
              <p:cNvPr id="53" name="Rectangle 52"/>
              <p:cNvSpPr/>
              <p:nvPr/>
            </p:nvSpPr>
            <p:spPr>
              <a:xfrm>
                <a:off x="850478" y="3370676"/>
                <a:ext cx="1768859" cy="2213246"/>
              </a:xfrm>
              <a:prstGeom prst="rect">
                <a:avLst/>
              </a:prstGeom>
              <a:grp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dirty="0"/>
              </a:p>
            </p:txBody>
          </p:sp>
          <p:pic>
            <p:nvPicPr>
              <p:cNvPr id="54" name="Picture 53"/>
              <p:cNvPicPr>
                <a:picLocks noChangeAspect="1"/>
              </p:cNvPicPr>
              <p:nvPr/>
            </p:nvPicPr>
            <p:blipFill>
              <a:blip r:embed="rId2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16191" y="3459765"/>
                <a:ext cx="219781" cy="558000"/>
              </a:xfrm>
              <a:prstGeom prst="rect">
                <a:avLst/>
              </a:prstGeom>
              <a:grpFill/>
              <a:ln>
                <a:solidFill>
                  <a:schemeClr val="accent1"/>
                </a:solidFill>
              </a:ln>
            </p:spPr>
          </p:pic>
          <p:pic>
            <p:nvPicPr>
              <p:cNvPr id="55" name="Picture 54"/>
              <p:cNvPicPr>
                <a:picLocks noChangeAspect="1"/>
              </p:cNvPicPr>
              <p:nvPr/>
            </p:nvPicPr>
            <p:blipFill>
              <a:blip r:embed="rId2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20308" y="3459765"/>
                <a:ext cx="219781" cy="558000"/>
              </a:xfrm>
              <a:prstGeom prst="rect">
                <a:avLst/>
              </a:prstGeom>
              <a:grpFill/>
              <a:ln>
                <a:solidFill>
                  <a:schemeClr val="accent1"/>
                </a:solidFill>
              </a:ln>
            </p:spPr>
          </p:pic>
          <p:pic>
            <p:nvPicPr>
              <p:cNvPr id="56" name="Picture 55"/>
              <p:cNvPicPr>
                <a:picLocks noChangeAspect="1"/>
              </p:cNvPicPr>
              <p:nvPr/>
            </p:nvPicPr>
            <p:blipFill>
              <a:blip r:embed="rId2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24011" y="4128093"/>
                <a:ext cx="219781" cy="558000"/>
              </a:xfrm>
              <a:prstGeom prst="rect">
                <a:avLst/>
              </a:prstGeom>
              <a:grpFill/>
              <a:ln>
                <a:solidFill>
                  <a:schemeClr val="accent1"/>
                </a:solidFill>
              </a:ln>
            </p:spPr>
          </p:pic>
          <p:pic>
            <p:nvPicPr>
              <p:cNvPr id="64" name="Picture 63"/>
              <p:cNvPicPr>
                <a:picLocks noChangeAspect="1"/>
              </p:cNvPicPr>
              <p:nvPr/>
            </p:nvPicPr>
            <p:blipFill>
              <a:blip r:embed="rId2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624425" y="3459765"/>
                <a:ext cx="219781" cy="558000"/>
              </a:xfrm>
              <a:prstGeom prst="rect">
                <a:avLst/>
              </a:prstGeom>
              <a:grpFill/>
              <a:ln>
                <a:solidFill>
                  <a:schemeClr val="accent1"/>
                </a:solidFill>
              </a:ln>
            </p:spPr>
          </p:pic>
          <p:pic>
            <p:nvPicPr>
              <p:cNvPr id="66" name="Picture 65"/>
              <p:cNvPicPr>
                <a:picLocks noChangeAspect="1"/>
              </p:cNvPicPr>
              <p:nvPr/>
            </p:nvPicPr>
            <p:blipFill>
              <a:blip r:embed="rId2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16191" y="4134788"/>
                <a:ext cx="219781" cy="558000"/>
              </a:xfrm>
              <a:prstGeom prst="rect">
                <a:avLst/>
              </a:prstGeom>
              <a:grpFill/>
              <a:ln>
                <a:solidFill>
                  <a:schemeClr val="accent1"/>
                </a:solidFill>
              </a:ln>
            </p:spPr>
          </p:pic>
          <p:pic>
            <p:nvPicPr>
              <p:cNvPr id="67" name="Picture 66"/>
              <p:cNvPicPr>
                <a:picLocks noChangeAspect="1"/>
              </p:cNvPicPr>
              <p:nvPr/>
            </p:nvPicPr>
            <p:blipFill>
              <a:blip r:embed="rId2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928542" y="3459765"/>
                <a:ext cx="219781" cy="558000"/>
              </a:xfrm>
              <a:prstGeom prst="rect">
                <a:avLst/>
              </a:prstGeom>
              <a:grpFill/>
              <a:ln>
                <a:solidFill>
                  <a:schemeClr val="accent1"/>
                </a:solidFill>
              </a:ln>
            </p:spPr>
          </p:pic>
          <p:pic>
            <p:nvPicPr>
              <p:cNvPr id="68" name="Picture 67"/>
              <p:cNvPicPr>
                <a:picLocks noChangeAspect="1"/>
              </p:cNvPicPr>
              <p:nvPr/>
            </p:nvPicPr>
            <p:blipFill>
              <a:blip r:embed="rId2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47473" y="3459765"/>
                <a:ext cx="219781" cy="558000"/>
              </a:xfrm>
              <a:prstGeom prst="rect">
                <a:avLst/>
              </a:prstGeom>
              <a:grpFill/>
              <a:ln>
                <a:solidFill>
                  <a:schemeClr val="accent1"/>
                </a:solidFill>
              </a:ln>
            </p:spPr>
          </p:pic>
        </p:grpSp>
      </p:grpSp>
      <p:sp>
        <p:nvSpPr>
          <p:cNvPr id="3" name="TextBox 2"/>
          <p:cNvSpPr txBox="1"/>
          <p:nvPr/>
        </p:nvSpPr>
        <p:spPr>
          <a:xfrm>
            <a:off x="1804940" y="5955527"/>
            <a:ext cx="8524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*District student data only; excludes arrests of charter students and adults with firearms 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9883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7199"/>
            <a:ext cx="10363200" cy="817561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Number of Firearm </a:t>
            </a:r>
            <a:r>
              <a:rPr lang="en-US" sz="4000" dirty="0" smtClean="0"/>
              <a:t>Incidents by </a:t>
            </a:r>
            <a:r>
              <a:rPr lang="en-US" sz="4000" dirty="0"/>
              <a:t>School </a:t>
            </a:r>
            <a:r>
              <a:rPr lang="en-US" sz="4000" dirty="0" smtClean="0"/>
              <a:t>Year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 smtClean="0"/>
              <a:t>August </a:t>
            </a:r>
            <a:r>
              <a:rPr lang="en-US" sz="2700" dirty="0" smtClean="0"/>
              <a:t>2009 </a:t>
            </a:r>
            <a:r>
              <a:rPr lang="en-US" sz="2700" dirty="0"/>
              <a:t>- February 1, </a:t>
            </a:r>
            <a:r>
              <a:rPr lang="en-US" sz="2700" dirty="0" smtClean="0"/>
              <a:t>2017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9366308"/>
              </p:ext>
            </p:extLst>
          </p:nvPr>
        </p:nvGraphicFramePr>
        <p:xfrm>
          <a:off x="1296063" y="1454760"/>
          <a:ext cx="9589274" cy="4142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977764" y="5748793"/>
            <a:ext cx="62258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Note: This table represents the number of INCIDENTS of students &amp; nonstudents; some incidents involve the arrest of more than one individual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9044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7199"/>
            <a:ext cx="10363200" cy="817561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Number of All Weapons Incidents </a:t>
            </a:r>
            <a:r>
              <a:rPr lang="en-US" sz="4000" dirty="0" smtClean="0"/>
              <a:t>by </a:t>
            </a:r>
            <a:r>
              <a:rPr lang="en-US" sz="4000" dirty="0"/>
              <a:t>School </a:t>
            </a:r>
            <a:r>
              <a:rPr lang="en-US" sz="4000" dirty="0" smtClean="0"/>
              <a:t>Year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 smtClean="0"/>
              <a:t>August </a:t>
            </a:r>
            <a:r>
              <a:rPr lang="en-US" sz="2700" dirty="0" smtClean="0"/>
              <a:t>200</a:t>
            </a:r>
            <a:r>
              <a:rPr lang="en-US" sz="2700" dirty="0" smtClean="0"/>
              <a:t>9 </a:t>
            </a:r>
            <a:r>
              <a:rPr lang="en-US" sz="2700" dirty="0"/>
              <a:t>- February 1, </a:t>
            </a:r>
            <a:r>
              <a:rPr lang="en-US" sz="2700" dirty="0" smtClean="0"/>
              <a:t>2017</a:t>
            </a:r>
            <a:endParaRPr lang="en-US" dirty="0"/>
          </a:p>
        </p:txBody>
      </p:sp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5962209"/>
              </p:ext>
            </p:extLst>
          </p:nvPr>
        </p:nvGraphicFramePr>
        <p:xfrm>
          <a:off x="914400" y="1757238"/>
          <a:ext cx="9955033" cy="38563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977764" y="5748793"/>
            <a:ext cx="62258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Note: This table represents the number of INCIDENTS of students &amp; nonstudents; some incidents involve the arrest of more than one individual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20978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dirty="0" smtClean="0"/>
              <a:t>WHY DCPS STUDENTS BRING WEAPONS TO SCHOOL</a:t>
            </a:r>
            <a:endParaRPr lang="en-US" sz="3000" dirty="0"/>
          </a:p>
        </p:txBody>
      </p:sp>
      <p:graphicFrame>
        <p:nvGraphicFramePr>
          <p:cNvPr id="37" name="Diagram 36"/>
          <p:cNvGraphicFramePr/>
          <p:nvPr>
            <p:extLst>
              <p:ext uri="{D42A27DB-BD31-4B8C-83A1-F6EECF244321}">
                <p14:modId xmlns:p14="http://schemas.microsoft.com/office/powerpoint/2010/main" val="141405202"/>
              </p:ext>
            </p:extLst>
          </p:nvPr>
        </p:nvGraphicFramePr>
        <p:xfrm>
          <a:off x="1701282" y="1436472"/>
          <a:ext cx="8789436" cy="46750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4" name="Picture 43"/>
          <p:cNvPicPr>
            <a:picLocks noChangeAspect="1"/>
          </p:cNvPicPr>
          <p:nvPr/>
        </p:nvPicPr>
        <p:blipFill>
          <a:blip r:embed="rId7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0040" y="1636253"/>
            <a:ext cx="533563" cy="920339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8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8777" y="2528375"/>
            <a:ext cx="480816" cy="830424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9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9589" y="3405230"/>
            <a:ext cx="508043" cy="877078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11" cstate="print">
            <a:biLevel thresh="75000"/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6547" y="4232505"/>
            <a:ext cx="563715" cy="973755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13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683" y="5168936"/>
            <a:ext cx="505220" cy="873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64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______________________________________________________________________________________________________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383126" y="1715152"/>
            <a:ext cx="4984953" cy="928470"/>
            <a:chOff x="1383126" y="1936377"/>
            <a:chExt cx="9551254" cy="1226825"/>
          </a:xfrm>
        </p:grpSpPr>
        <p:sp>
          <p:nvSpPr>
            <p:cNvPr id="5" name="Rounded Rectangle 4"/>
            <p:cNvSpPr/>
            <p:nvPr/>
          </p:nvSpPr>
          <p:spPr>
            <a:xfrm>
              <a:off x="1383126" y="1936377"/>
              <a:ext cx="9551254" cy="1226825"/>
            </a:xfrm>
            <a:prstGeom prst="roundRect">
              <a:avLst>
                <a:gd name="adj" fmla="val 3833"/>
              </a:avLst>
            </a:prstGeom>
            <a:noFill/>
            <a:ln w="19050">
              <a:solidFill>
                <a:schemeClr val="accent1">
                  <a:lumMod val="7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AutoShape 123"/>
            <p:cNvSpPr>
              <a:spLocks/>
            </p:cNvSpPr>
            <p:nvPr/>
          </p:nvSpPr>
          <p:spPr bwMode="auto">
            <a:xfrm>
              <a:off x="1726233" y="2378239"/>
              <a:ext cx="479085" cy="353952"/>
            </a:xfrm>
            <a:custGeom>
              <a:avLst/>
              <a:gdLst>
                <a:gd name="T0" fmla="*/ 2416233 w 21432"/>
                <a:gd name="T1" fmla="*/ 37812138 h 21485"/>
                <a:gd name="T2" fmla="*/ 2425980 w 21432"/>
                <a:gd name="T3" fmla="*/ 33079070 h 21485"/>
                <a:gd name="T4" fmla="*/ 23225606 w 21432"/>
                <a:gd name="T5" fmla="*/ 24721385 h 21485"/>
                <a:gd name="T6" fmla="*/ 34998791 w 21432"/>
                <a:gd name="T7" fmla="*/ 24718284 h 21485"/>
                <a:gd name="T8" fmla="*/ 68774403 w 21432"/>
                <a:gd name="T9" fmla="*/ 38258726 h 21485"/>
                <a:gd name="T10" fmla="*/ 80536849 w 21432"/>
                <a:gd name="T11" fmla="*/ 38255998 h 21485"/>
                <a:gd name="T12" fmla="*/ 173090229 w 21432"/>
                <a:gd name="T13" fmla="*/ 979326 h 21485"/>
                <a:gd name="T14" fmla="*/ 184872278 w 21432"/>
                <a:gd name="T15" fmla="*/ 967608 h 21485"/>
                <a:gd name="T16" fmla="*/ 205565313 w 21432"/>
                <a:gd name="T17" fmla="*/ 9222663 h 21485"/>
                <a:gd name="T18" fmla="*/ 205594663 w 21432"/>
                <a:gd name="T19" fmla="*/ 13944012 h 21485"/>
                <a:gd name="T20" fmla="*/ 93348409 w 21432"/>
                <a:gd name="T21" fmla="*/ 59148889 h 21485"/>
                <a:gd name="T22" fmla="*/ 79158990 w 21432"/>
                <a:gd name="T23" fmla="*/ 61517000 h 21485"/>
                <a:gd name="T24" fmla="*/ 69462742 w 21432"/>
                <a:gd name="T25" fmla="*/ 61517000 h 21485"/>
                <a:gd name="T26" fmla="*/ 55263567 w 21432"/>
                <a:gd name="T27" fmla="*/ 59148889 h 21485"/>
                <a:gd name="T28" fmla="*/ 2416233 w 21432"/>
                <a:gd name="T29" fmla="*/ 37812138 h 21485"/>
                <a:gd name="T30" fmla="*/ 2416233 w 21432"/>
                <a:gd name="T31" fmla="*/ 37812138 h 2148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1432" h="21485">
                  <a:moveTo>
                    <a:pt x="249" y="13206"/>
                  </a:moveTo>
                  <a:cubicBezTo>
                    <a:pt x="-84" y="12751"/>
                    <a:pt x="-83" y="12007"/>
                    <a:pt x="250" y="11553"/>
                  </a:cubicBezTo>
                  <a:lnTo>
                    <a:pt x="2393" y="8634"/>
                  </a:lnTo>
                  <a:cubicBezTo>
                    <a:pt x="2726" y="8180"/>
                    <a:pt x="3272" y="8180"/>
                    <a:pt x="3606" y="8633"/>
                  </a:cubicBezTo>
                  <a:lnTo>
                    <a:pt x="7086" y="13362"/>
                  </a:lnTo>
                  <a:cubicBezTo>
                    <a:pt x="7420" y="13816"/>
                    <a:pt x="7965" y="13815"/>
                    <a:pt x="8298" y="13361"/>
                  </a:cubicBezTo>
                  <a:lnTo>
                    <a:pt x="17834" y="342"/>
                  </a:lnTo>
                  <a:cubicBezTo>
                    <a:pt x="18167" y="-113"/>
                    <a:pt x="18713" y="-115"/>
                    <a:pt x="19048" y="338"/>
                  </a:cubicBezTo>
                  <a:lnTo>
                    <a:pt x="21180" y="3221"/>
                  </a:lnTo>
                  <a:cubicBezTo>
                    <a:pt x="21515" y="3674"/>
                    <a:pt x="21516" y="4416"/>
                    <a:pt x="21183" y="4870"/>
                  </a:cubicBezTo>
                  <a:lnTo>
                    <a:pt x="9618" y="20658"/>
                  </a:lnTo>
                  <a:cubicBezTo>
                    <a:pt x="9285" y="21113"/>
                    <a:pt x="8627" y="21485"/>
                    <a:pt x="8156" y="21485"/>
                  </a:cubicBezTo>
                  <a:lnTo>
                    <a:pt x="7157" y="21485"/>
                  </a:lnTo>
                  <a:cubicBezTo>
                    <a:pt x="6685" y="21485"/>
                    <a:pt x="6027" y="21112"/>
                    <a:pt x="5694" y="20658"/>
                  </a:cubicBezTo>
                  <a:lnTo>
                    <a:pt x="249" y="13206"/>
                  </a:lnTo>
                  <a:close/>
                  <a:moveTo>
                    <a:pt x="249" y="13206"/>
                  </a:moveTo>
                </a:path>
              </a:pathLst>
            </a:custGeom>
            <a:solidFill>
              <a:schemeClr val="accent1"/>
            </a:solidFill>
            <a:ln>
              <a:solidFill>
                <a:schemeClr val="accent1">
                  <a:lumMod val="75000"/>
                </a:schemeClr>
              </a:solidFill>
            </a:ln>
          </p:spPr>
          <p:txBody>
            <a:bodyPr lIns="0" tIns="0" rIns="0" bIns="0"/>
            <a:lstStyle/>
            <a:p>
              <a:endParaRPr lang="en-US" sz="9598"/>
            </a:p>
          </p:txBody>
        </p:sp>
        <p:sp>
          <p:nvSpPr>
            <p:cNvPr id="9" name="Title 1"/>
            <p:cNvSpPr txBox="1">
              <a:spLocks/>
            </p:cNvSpPr>
            <p:nvPr/>
          </p:nvSpPr>
          <p:spPr>
            <a:xfrm>
              <a:off x="2589519" y="2378239"/>
              <a:ext cx="7740518" cy="463284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txBody>
            <a:bodyPr vert="horz" lIns="0" tIns="0" rIns="0" bIns="0" rtlCol="0" anchor="t">
              <a:noAutofit/>
            </a:bodyPr>
            <a:lstStyle>
              <a:lvl1pPr algn="l" defTabSz="914377" rtl="0" eaLnBrk="1" latinLnBrk="0" hangingPunct="1">
                <a:lnSpc>
                  <a:spcPct val="80000"/>
                </a:lnSpc>
                <a:spcBef>
                  <a:spcPct val="0"/>
                </a:spcBef>
                <a:buNone/>
                <a:defRPr sz="4800" kern="1200">
                  <a:solidFill>
                    <a:schemeClr val="tx1"/>
                  </a:solidFill>
                  <a:latin typeface="Open Sans bold" panose="020B0806030504020204" pitchFamily="34" charset="0"/>
                  <a:ea typeface="Open Sans bold" panose="020B0806030504020204" pitchFamily="34" charset="0"/>
                  <a:cs typeface="Open Sans bold" panose="020B0806030504020204" pitchFamily="34" charset="0"/>
                </a:defRPr>
              </a:lvl1pPr>
            </a:lstStyle>
            <a:p>
              <a:pPr>
                <a:lnSpc>
                  <a:spcPct val="83000"/>
                </a:lnSpc>
              </a:pPr>
              <a:r>
                <a:rPr lang="en-US" sz="2000" b="1" dirty="0" smtClean="0">
                  <a:solidFill>
                    <a:schemeClr val="bg2">
                      <a:lumMod val="50000"/>
                    </a:schemeClr>
                  </a:solidFill>
                  <a:latin typeface="+mj-lt"/>
                  <a:ea typeface="Open Sans" panose="020B0606030504020204" pitchFamily="34" charset="0"/>
                  <a:cs typeface="Open Sans" panose="020B0606030504020204" pitchFamily="34" charset="0"/>
                </a:rPr>
                <a:t>Increase random searches</a:t>
              </a:r>
              <a:endParaRPr lang="en-US" sz="2000" b="1" dirty="0">
                <a:solidFill>
                  <a:schemeClr val="bg2">
                    <a:lumMod val="50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383126" y="2834205"/>
            <a:ext cx="4984953" cy="928470"/>
            <a:chOff x="1383126" y="3271734"/>
            <a:chExt cx="9551254" cy="1226825"/>
          </a:xfrm>
        </p:grpSpPr>
        <p:sp>
          <p:nvSpPr>
            <p:cNvPr id="11" name="Rounded Rectangle 10"/>
            <p:cNvSpPr/>
            <p:nvPr/>
          </p:nvSpPr>
          <p:spPr>
            <a:xfrm>
              <a:off x="1383126" y="3271734"/>
              <a:ext cx="9551254" cy="1226825"/>
            </a:xfrm>
            <a:prstGeom prst="roundRect">
              <a:avLst>
                <a:gd name="adj" fmla="val 3833"/>
              </a:avLst>
            </a:prstGeom>
            <a:noFill/>
            <a:ln w="19050">
              <a:solidFill>
                <a:schemeClr val="accent1">
                  <a:lumMod val="7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AutoShape 123"/>
            <p:cNvSpPr>
              <a:spLocks/>
            </p:cNvSpPr>
            <p:nvPr/>
          </p:nvSpPr>
          <p:spPr bwMode="auto">
            <a:xfrm>
              <a:off x="1726233" y="3675618"/>
              <a:ext cx="479085" cy="353952"/>
            </a:xfrm>
            <a:custGeom>
              <a:avLst/>
              <a:gdLst>
                <a:gd name="T0" fmla="*/ 2416233 w 21432"/>
                <a:gd name="T1" fmla="*/ 37812138 h 21485"/>
                <a:gd name="T2" fmla="*/ 2425980 w 21432"/>
                <a:gd name="T3" fmla="*/ 33079070 h 21485"/>
                <a:gd name="T4" fmla="*/ 23225606 w 21432"/>
                <a:gd name="T5" fmla="*/ 24721385 h 21485"/>
                <a:gd name="T6" fmla="*/ 34998791 w 21432"/>
                <a:gd name="T7" fmla="*/ 24718284 h 21485"/>
                <a:gd name="T8" fmla="*/ 68774403 w 21432"/>
                <a:gd name="T9" fmla="*/ 38258726 h 21485"/>
                <a:gd name="T10" fmla="*/ 80536849 w 21432"/>
                <a:gd name="T11" fmla="*/ 38255998 h 21485"/>
                <a:gd name="T12" fmla="*/ 173090229 w 21432"/>
                <a:gd name="T13" fmla="*/ 979326 h 21485"/>
                <a:gd name="T14" fmla="*/ 184872278 w 21432"/>
                <a:gd name="T15" fmla="*/ 967608 h 21485"/>
                <a:gd name="T16" fmla="*/ 205565313 w 21432"/>
                <a:gd name="T17" fmla="*/ 9222663 h 21485"/>
                <a:gd name="T18" fmla="*/ 205594663 w 21432"/>
                <a:gd name="T19" fmla="*/ 13944012 h 21485"/>
                <a:gd name="T20" fmla="*/ 93348409 w 21432"/>
                <a:gd name="T21" fmla="*/ 59148889 h 21485"/>
                <a:gd name="T22" fmla="*/ 79158990 w 21432"/>
                <a:gd name="T23" fmla="*/ 61517000 h 21485"/>
                <a:gd name="T24" fmla="*/ 69462742 w 21432"/>
                <a:gd name="T25" fmla="*/ 61517000 h 21485"/>
                <a:gd name="T26" fmla="*/ 55263567 w 21432"/>
                <a:gd name="T27" fmla="*/ 59148889 h 21485"/>
                <a:gd name="T28" fmla="*/ 2416233 w 21432"/>
                <a:gd name="T29" fmla="*/ 37812138 h 21485"/>
                <a:gd name="T30" fmla="*/ 2416233 w 21432"/>
                <a:gd name="T31" fmla="*/ 37812138 h 2148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1432" h="21485">
                  <a:moveTo>
                    <a:pt x="249" y="13206"/>
                  </a:moveTo>
                  <a:cubicBezTo>
                    <a:pt x="-84" y="12751"/>
                    <a:pt x="-83" y="12007"/>
                    <a:pt x="250" y="11553"/>
                  </a:cubicBezTo>
                  <a:lnTo>
                    <a:pt x="2393" y="8634"/>
                  </a:lnTo>
                  <a:cubicBezTo>
                    <a:pt x="2726" y="8180"/>
                    <a:pt x="3272" y="8180"/>
                    <a:pt x="3606" y="8633"/>
                  </a:cubicBezTo>
                  <a:lnTo>
                    <a:pt x="7086" y="13362"/>
                  </a:lnTo>
                  <a:cubicBezTo>
                    <a:pt x="7420" y="13816"/>
                    <a:pt x="7965" y="13815"/>
                    <a:pt x="8298" y="13361"/>
                  </a:cubicBezTo>
                  <a:lnTo>
                    <a:pt x="17834" y="342"/>
                  </a:lnTo>
                  <a:cubicBezTo>
                    <a:pt x="18167" y="-113"/>
                    <a:pt x="18713" y="-115"/>
                    <a:pt x="19048" y="338"/>
                  </a:cubicBezTo>
                  <a:lnTo>
                    <a:pt x="21180" y="3221"/>
                  </a:lnTo>
                  <a:cubicBezTo>
                    <a:pt x="21515" y="3674"/>
                    <a:pt x="21516" y="4416"/>
                    <a:pt x="21183" y="4870"/>
                  </a:cubicBezTo>
                  <a:lnTo>
                    <a:pt x="9618" y="20658"/>
                  </a:lnTo>
                  <a:cubicBezTo>
                    <a:pt x="9285" y="21113"/>
                    <a:pt x="8627" y="21485"/>
                    <a:pt x="8156" y="21485"/>
                  </a:cubicBezTo>
                  <a:lnTo>
                    <a:pt x="7157" y="21485"/>
                  </a:lnTo>
                  <a:cubicBezTo>
                    <a:pt x="6685" y="21485"/>
                    <a:pt x="6027" y="21112"/>
                    <a:pt x="5694" y="20658"/>
                  </a:cubicBezTo>
                  <a:lnTo>
                    <a:pt x="249" y="13206"/>
                  </a:lnTo>
                  <a:close/>
                  <a:moveTo>
                    <a:pt x="249" y="13206"/>
                  </a:moveTo>
                </a:path>
              </a:pathLst>
            </a:custGeom>
            <a:solidFill>
              <a:schemeClr val="accent1"/>
            </a:solidFill>
            <a:ln>
              <a:solidFill>
                <a:schemeClr val="accent1">
                  <a:lumMod val="75000"/>
                </a:schemeClr>
              </a:solidFill>
            </a:ln>
          </p:spPr>
          <p:txBody>
            <a:bodyPr lIns="0" tIns="0" rIns="0" bIns="0"/>
            <a:lstStyle/>
            <a:p>
              <a:endParaRPr lang="en-US" sz="9598"/>
            </a:p>
          </p:txBody>
        </p:sp>
        <p:sp>
          <p:nvSpPr>
            <p:cNvPr id="15" name="Title 1"/>
            <p:cNvSpPr txBox="1">
              <a:spLocks/>
            </p:cNvSpPr>
            <p:nvPr/>
          </p:nvSpPr>
          <p:spPr>
            <a:xfrm>
              <a:off x="2589517" y="3392486"/>
              <a:ext cx="8344861" cy="106404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 anchor="t">
              <a:noAutofit/>
            </a:bodyPr>
            <a:lstStyle>
              <a:lvl1pPr algn="l" defTabSz="914377" rtl="0" eaLnBrk="1" latinLnBrk="0" hangingPunct="1">
                <a:lnSpc>
                  <a:spcPct val="80000"/>
                </a:lnSpc>
                <a:spcBef>
                  <a:spcPct val="0"/>
                </a:spcBef>
                <a:buNone/>
                <a:defRPr sz="4800" kern="1200">
                  <a:solidFill>
                    <a:schemeClr val="tx1"/>
                  </a:solidFill>
                  <a:latin typeface="Open Sans bold" panose="020B0806030504020204" pitchFamily="34" charset="0"/>
                  <a:ea typeface="Open Sans bold" panose="020B0806030504020204" pitchFamily="34" charset="0"/>
                  <a:cs typeface="Open Sans bold" panose="020B0806030504020204" pitchFamily="34" charset="0"/>
                </a:defRPr>
              </a:lvl1pPr>
            </a:lstStyle>
            <a:p>
              <a:pPr>
                <a:lnSpc>
                  <a:spcPct val="83000"/>
                </a:lnSpc>
              </a:pPr>
              <a:r>
                <a:rPr lang="en-US" sz="2000" b="1" dirty="0" smtClean="0">
                  <a:solidFill>
                    <a:schemeClr val="bg2">
                      <a:lumMod val="50000"/>
                    </a:schemeClr>
                  </a:solidFill>
                  <a:latin typeface="+mj-lt"/>
                  <a:ea typeface="Open Sans" panose="020B0606030504020204" pitchFamily="34" charset="0"/>
                  <a:cs typeface="Open Sans" panose="020B0606030504020204" pitchFamily="34" charset="0"/>
                </a:rPr>
                <a:t>Review weapon discipline in assemblies; utilize former students who were prosecuted for bringing weapons to school</a:t>
              </a:r>
              <a:endParaRPr lang="en-US" sz="2000" b="1" dirty="0">
                <a:solidFill>
                  <a:schemeClr val="bg2">
                    <a:lumMod val="50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383126" y="3953258"/>
            <a:ext cx="4984953" cy="928470"/>
            <a:chOff x="1383126" y="4607091"/>
            <a:chExt cx="9551254" cy="1226825"/>
          </a:xfrm>
          <a:solidFill>
            <a:schemeClr val="bg1"/>
          </a:solidFill>
        </p:grpSpPr>
        <p:sp>
          <p:nvSpPr>
            <p:cNvPr id="17" name="Rounded Rectangle 16"/>
            <p:cNvSpPr/>
            <p:nvPr/>
          </p:nvSpPr>
          <p:spPr>
            <a:xfrm>
              <a:off x="1383126" y="4607091"/>
              <a:ext cx="9551254" cy="1226825"/>
            </a:xfrm>
            <a:prstGeom prst="roundRect">
              <a:avLst>
                <a:gd name="adj" fmla="val 3833"/>
              </a:avLst>
            </a:prstGeom>
            <a:grpFill/>
            <a:ln w="19050">
              <a:solidFill>
                <a:schemeClr val="accent1">
                  <a:lumMod val="7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AutoShape 123"/>
            <p:cNvSpPr>
              <a:spLocks/>
            </p:cNvSpPr>
            <p:nvPr/>
          </p:nvSpPr>
          <p:spPr bwMode="auto">
            <a:xfrm>
              <a:off x="1726233" y="4997272"/>
              <a:ext cx="479085" cy="353952"/>
            </a:xfrm>
            <a:custGeom>
              <a:avLst/>
              <a:gdLst>
                <a:gd name="T0" fmla="*/ 2416233 w 21432"/>
                <a:gd name="T1" fmla="*/ 37812138 h 21485"/>
                <a:gd name="T2" fmla="*/ 2425980 w 21432"/>
                <a:gd name="T3" fmla="*/ 33079070 h 21485"/>
                <a:gd name="T4" fmla="*/ 23225606 w 21432"/>
                <a:gd name="T5" fmla="*/ 24721385 h 21485"/>
                <a:gd name="T6" fmla="*/ 34998791 w 21432"/>
                <a:gd name="T7" fmla="*/ 24718284 h 21485"/>
                <a:gd name="T8" fmla="*/ 68774403 w 21432"/>
                <a:gd name="T9" fmla="*/ 38258726 h 21485"/>
                <a:gd name="T10" fmla="*/ 80536849 w 21432"/>
                <a:gd name="T11" fmla="*/ 38255998 h 21485"/>
                <a:gd name="T12" fmla="*/ 173090229 w 21432"/>
                <a:gd name="T13" fmla="*/ 979326 h 21485"/>
                <a:gd name="T14" fmla="*/ 184872278 w 21432"/>
                <a:gd name="T15" fmla="*/ 967608 h 21485"/>
                <a:gd name="T16" fmla="*/ 205565313 w 21432"/>
                <a:gd name="T17" fmla="*/ 9222663 h 21485"/>
                <a:gd name="T18" fmla="*/ 205594663 w 21432"/>
                <a:gd name="T19" fmla="*/ 13944012 h 21485"/>
                <a:gd name="T20" fmla="*/ 93348409 w 21432"/>
                <a:gd name="T21" fmla="*/ 59148889 h 21485"/>
                <a:gd name="T22" fmla="*/ 79158990 w 21432"/>
                <a:gd name="T23" fmla="*/ 61517000 h 21485"/>
                <a:gd name="T24" fmla="*/ 69462742 w 21432"/>
                <a:gd name="T25" fmla="*/ 61517000 h 21485"/>
                <a:gd name="T26" fmla="*/ 55263567 w 21432"/>
                <a:gd name="T27" fmla="*/ 59148889 h 21485"/>
                <a:gd name="T28" fmla="*/ 2416233 w 21432"/>
                <a:gd name="T29" fmla="*/ 37812138 h 21485"/>
                <a:gd name="T30" fmla="*/ 2416233 w 21432"/>
                <a:gd name="T31" fmla="*/ 37812138 h 2148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1432" h="21485">
                  <a:moveTo>
                    <a:pt x="249" y="13206"/>
                  </a:moveTo>
                  <a:cubicBezTo>
                    <a:pt x="-84" y="12751"/>
                    <a:pt x="-83" y="12007"/>
                    <a:pt x="250" y="11553"/>
                  </a:cubicBezTo>
                  <a:lnTo>
                    <a:pt x="2393" y="8634"/>
                  </a:lnTo>
                  <a:cubicBezTo>
                    <a:pt x="2726" y="8180"/>
                    <a:pt x="3272" y="8180"/>
                    <a:pt x="3606" y="8633"/>
                  </a:cubicBezTo>
                  <a:lnTo>
                    <a:pt x="7086" y="13362"/>
                  </a:lnTo>
                  <a:cubicBezTo>
                    <a:pt x="7420" y="13816"/>
                    <a:pt x="7965" y="13815"/>
                    <a:pt x="8298" y="13361"/>
                  </a:cubicBezTo>
                  <a:lnTo>
                    <a:pt x="17834" y="342"/>
                  </a:lnTo>
                  <a:cubicBezTo>
                    <a:pt x="18167" y="-113"/>
                    <a:pt x="18713" y="-115"/>
                    <a:pt x="19048" y="338"/>
                  </a:cubicBezTo>
                  <a:lnTo>
                    <a:pt x="21180" y="3221"/>
                  </a:lnTo>
                  <a:cubicBezTo>
                    <a:pt x="21515" y="3674"/>
                    <a:pt x="21516" y="4416"/>
                    <a:pt x="21183" y="4870"/>
                  </a:cubicBezTo>
                  <a:lnTo>
                    <a:pt x="9618" y="20658"/>
                  </a:lnTo>
                  <a:cubicBezTo>
                    <a:pt x="9285" y="21113"/>
                    <a:pt x="8627" y="21485"/>
                    <a:pt x="8156" y="21485"/>
                  </a:cubicBezTo>
                  <a:lnTo>
                    <a:pt x="7157" y="21485"/>
                  </a:lnTo>
                  <a:cubicBezTo>
                    <a:pt x="6685" y="21485"/>
                    <a:pt x="6027" y="21112"/>
                    <a:pt x="5694" y="20658"/>
                  </a:cubicBezTo>
                  <a:lnTo>
                    <a:pt x="249" y="13206"/>
                  </a:lnTo>
                  <a:close/>
                  <a:moveTo>
                    <a:pt x="249" y="13206"/>
                  </a:moveTo>
                </a:path>
              </a:pathLst>
            </a:custGeom>
            <a:solidFill>
              <a:schemeClr val="accent1"/>
            </a:solidFill>
            <a:ln>
              <a:solidFill>
                <a:schemeClr val="accent1">
                  <a:lumMod val="75000"/>
                </a:schemeClr>
              </a:solidFill>
            </a:ln>
          </p:spPr>
          <p:txBody>
            <a:bodyPr lIns="0" tIns="0" rIns="0" bIns="0"/>
            <a:lstStyle/>
            <a:p>
              <a:endParaRPr lang="en-US" sz="9598"/>
            </a:p>
          </p:txBody>
        </p:sp>
        <p:sp>
          <p:nvSpPr>
            <p:cNvPr id="21" name="Title 1"/>
            <p:cNvSpPr txBox="1">
              <a:spLocks/>
            </p:cNvSpPr>
            <p:nvPr/>
          </p:nvSpPr>
          <p:spPr>
            <a:xfrm>
              <a:off x="2589519" y="4745127"/>
              <a:ext cx="7899188" cy="987417"/>
            </a:xfrm>
            <a:prstGeom prst="rect">
              <a:avLst/>
            </a:prstGeom>
            <a:grpFill/>
            <a:ln>
              <a:noFill/>
            </a:ln>
          </p:spPr>
          <p:txBody>
            <a:bodyPr vert="horz" lIns="0" tIns="0" rIns="0" bIns="0" rtlCol="0" anchor="t">
              <a:noAutofit/>
            </a:bodyPr>
            <a:lstStyle>
              <a:lvl1pPr algn="l" defTabSz="914377" rtl="0" eaLnBrk="1" latinLnBrk="0" hangingPunct="1">
                <a:lnSpc>
                  <a:spcPct val="80000"/>
                </a:lnSpc>
                <a:spcBef>
                  <a:spcPct val="0"/>
                </a:spcBef>
                <a:buNone/>
                <a:defRPr sz="4800" kern="1200">
                  <a:solidFill>
                    <a:schemeClr val="tx1"/>
                  </a:solidFill>
                  <a:latin typeface="Open Sans bold" panose="020B0806030504020204" pitchFamily="34" charset="0"/>
                  <a:ea typeface="Open Sans bold" panose="020B0806030504020204" pitchFamily="34" charset="0"/>
                  <a:cs typeface="Open Sans bold" panose="020B0806030504020204" pitchFamily="34" charset="0"/>
                </a:defRPr>
              </a:lvl1pPr>
            </a:lstStyle>
            <a:p>
              <a:pPr>
                <a:lnSpc>
                  <a:spcPct val="83000"/>
                </a:lnSpc>
              </a:pPr>
              <a:r>
                <a:rPr lang="en-US" sz="2000" b="1" dirty="0" smtClean="0">
                  <a:solidFill>
                    <a:schemeClr val="bg2">
                      <a:lumMod val="50000"/>
                    </a:schemeClr>
                  </a:solidFill>
                  <a:latin typeface="+mj-lt"/>
                  <a:ea typeface="Open Sans" panose="020B0606030504020204" pitchFamily="34" charset="0"/>
                  <a:cs typeface="Open Sans" panose="020B0606030504020204" pitchFamily="34" charset="0"/>
                </a:rPr>
                <a:t>Establish call line for reporting tips:</a:t>
              </a:r>
            </a:p>
            <a:p>
              <a:pPr>
                <a:lnSpc>
                  <a:spcPct val="83000"/>
                </a:lnSpc>
              </a:pPr>
              <a:r>
                <a:rPr lang="en-US" sz="2000" b="1" dirty="0" smtClean="0">
                  <a:solidFill>
                    <a:schemeClr val="bg2">
                      <a:lumMod val="50000"/>
                    </a:schemeClr>
                  </a:solidFill>
                  <a:latin typeface="+mj-lt"/>
                  <a:ea typeface="Open Sans" panose="020B0606030504020204" pitchFamily="34" charset="0"/>
                  <a:cs typeface="Open Sans" panose="020B0606030504020204" pitchFamily="34" charset="0"/>
                </a:rPr>
                <a:t>Tip Hotline:            </a:t>
              </a:r>
              <a:r>
                <a:rPr lang="en-US" sz="2000" b="1" dirty="0" smtClean="0">
                  <a:solidFill>
                    <a:schemeClr val="accent1">
                      <a:lumMod val="75000"/>
                    </a:schemeClr>
                  </a:solidFill>
                  <a:latin typeface="+mj-lt"/>
                  <a:ea typeface="Open Sans" panose="020B0606030504020204" pitchFamily="34" charset="0"/>
                  <a:cs typeface="Open Sans" panose="020B0606030504020204" pitchFamily="34" charset="0"/>
                </a:rPr>
                <a:t>904-855-3319</a:t>
              </a:r>
            </a:p>
            <a:p>
              <a:pPr>
                <a:lnSpc>
                  <a:spcPct val="83000"/>
                </a:lnSpc>
              </a:pPr>
              <a:r>
                <a:rPr lang="en-US" sz="2000" b="1" dirty="0" smtClean="0">
                  <a:solidFill>
                    <a:schemeClr val="bg2">
                      <a:lumMod val="50000"/>
                    </a:schemeClr>
                  </a:solidFill>
                  <a:latin typeface="+mj-lt"/>
                  <a:ea typeface="Open Sans" panose="020B0606030504020204" pitchFamily="34" charset="0"/>
                  <a:cs typeface="Open Sans" panose="020B0606030504020204" pitchFamily="34" charset="0"/>
                </a:rPr>
                <a:t>Bullying Hotline:    </a:t>
              </a:r>
              <a:r>
                <a:rPr lang="en-US" sz="2000" b="1" dirty="0" smtClean="0">
                  <a:solidFill>
                    <a:schemeClr val="accent1">
                      <a:lumMod val="75000"/>
                    </a:schemeClr>
                  </a:solidFill>
                  <a:latin typeface="+mj-lt"/>
                  <a:ea typeface="Open Sans" panose="020B0606030504020204" pitchFamily="34" charset="0"/>
                  <a:cs typeface="Open Sans" panose="020B0606030504020204" pitchFamily="34" charset="0"/>
                </a:rPr>
                <a:t>904-390-2255</a:t>
              </a:r>
              <a:endParaRPr lang="en-US" sz="20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383125" y="5072311"/>
            <a:ext cx="4984953" cy="928470"/>
            <a:chOff x="1383126" y="4607091"/>
            <a:chExt cx="9551254" cy="1226825"/>
          </a:xfrm>
        </p:grpSpPr>
        <p:sp>
          <p:nvSpPr>
            <p:cNvPr id="23" name="Rounded Rectangle 22"/>
            <p:cNvSpPr/>
            <p:nvPr/>
          </p:nvSpPr>
          <p:spPr>
            <a:xfrm>
              <a:off x="1383126" y="4607091"/>
              <a:ext cx="9551254" cy="1226825"/>
            </a:xfrm>
            <a:prstGeom prst="roundRect">
              <a:avLst>
                <a:gd name="adj" fmla="val 3833"/>
              </a:avLst>
            </a:prstGeom>
            <a:noFill/>
            <a:ln w="19050">
              <a:solidFill>
                <a:schemeClr val="accent1">
                  <a:lumMod val="7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AutoShape 123"/>
            <p:cNvSpPr>
              <a:spLocks/>
            </p:cNvSpPr>
            <p:nvPr/>
          </p:nvSpPr>
          <p:spPr bwMode="auto">
            <a:xfrm>
              <a:off x="1726233" y="4997272"/>
              <a:ext cx="479085" cy="353952"/>
            </a:xfrm>
            <a:custGeom>
              <a:avLst/>
              <a:gdLst>
                <a:gd name="T0" fmla="*/ 2416233 w 21432"/>
                <a:gd name="T1" fmla="*/ 37812138 h 21485"/>
                <a:gd name="T2" fmla="*/ 2425980 w 21432"/>
                <a:gd name="T3" fmla="*/ 33079070 h 21485"/>
                <a:gd name="T4" fmla="*/ 23225606 w 21432"/>
                <a:gd name="T5" fmla="*/ 24721385 h 21485"/>
                <a:gd name="T6" fmla="*/ 34998791 w 21432"/>
                <a:gd name="T7" fmla="*/ 24718284 h 21485"/>
                <a:gd name="T8" fmla="*/ 68774403 w 21432"/>
                <a:gd name="T9" fmla="*/ 38258726 h 21485"/>
                <a:gd name="T10" fmla="*/ 80536849 w 21432"/>
                <a:gd name="T11" fmla="*/ 38255998 h 21485"/>
                <a:gd name="T12" fmla="*/ 173090229 w 21432"/>
                <a:gd name="T13" fmla="*/ 979326 h 21485"/>
                <a:gd name="T14" fmla="*/ 184872278 w 21432"/>
                <a:gd name="T15" fmla="*/ 967608 h 21485"/>
                <a:gd name="T16" fmla="*/ 205565313 w 21432"/>
                <a:gd name="T17" fmla="*/ 9222663 h 21485"/>
                <a:gd name="T18" fmla="*/ 205594663 w 21432"/>
                <a:gd name="T19" fmla="*/ 13944012 h 21485"/>
                <a:gd name="T20" fmla="*/ 93348409 w 21432"/>
                <a:gd name="T21" fmla="*/ 59148889 h 21485"/>
                <a:gd name="T22" fmla="*/ 79158990 w 21432"/>
                <a:gd name="T23" fmla="*/ 61517000 h 21485"/>
                <a:gd name="T24" fmla="*/ 69462742 w 21432"/>
                <a:gd name="T25" fmla="*/ 61517000 h 21485"/>
                <a:gd name="T26" fmla="*/ 55263567 w 21432"/>
                <a:gd name="T27" fmla="*/ 59148889 h 21485"/>
                <a:gd name="T28" fmla="*/ 2416233 w 21432"/>
                <a:gd name="T29" fmla="*/ 37812138 h 21485"/>
                <a:gd name="T30" fmla="*/ 2416233 w 21432"/>
                <a:gd name="T31" fmla="*/ 37812138 h 2148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1432" h="21485">
                  <a:moveTo>
                    <a:pt x="249" y="13206"/>
                  </a:moveTo>
                  <a:cubicBezTo>
                    <a:pt x="-84" y="12751"/>
                    <a:pt x="-83" y="12007"/>
                    <a:pt x="250" y="11553"/>
                  </a:cubicBezTo>
                  <a:lnTo>
                    <a:pt x="2393" y="8634"/>
                  </a:lnTo>
                  <a:cubicBezTo>
                    <a:pt x="2726" y="8180"/>
                    <a:pt x="3272" y="8180"/>
                    <a:pt x="3606" y="8633"/>
                  </a:cubicBezTo>
                  <a:lnTo>
                    <a:pt x="7086" y="13362"/>
                  </a:lnTo>
                  <a:cubicBezTo>
                    <a:pt x="7420" y="13816"/>
                    <a:pt x="7965" y="13815"/>
                    <a:pt x="8298" y="13361"/>
                  </a:cubicBezTo>
                  <a:lnTo>
                    <a:pt x="17834" y="342"/>
                  </a:lnTo>
                  <a:cubicBezTo>
                    <a:pt x="18167" y="-113"/>
                    <a:pt x="18713" y="-115"/>
                    <a:pt x="19048" y="338"/>
                  </a:cubicBezTo>
                  <a:lnTo>
                    <a:pt x="21180" y="3221"/>
                  </a:lnTo>
                  <a:cubicBezTo>
                    <a:pt x="21515" y="3674"/>
                    <a:pt x="21516" y="4416"/>
                    <a:pt x="21183" y="4870"/>
                  </a:cubicBezTo>
                  <a:lnTo>
                    <a:pt x="9618" y="20658"/>
                  </a:lnTo>
                  <a:cubicBezTo>
                    <a:pt x="9285" y="21113"/>
                    <a:pt x="8627" y="21485"/>
                    <a:pt x="8156" y="21485"/>
                  </a:cubicBezTo>
                  <a:lnTo>
                    <a:pt x="7157" y="21485"/>
                  </a:lnTo>
                  <a:cubicBezTo>
                    <a:pt x="6685" y="21485"/>
                    <a:pt x="6027" y="21112"/>
                    <a:pt x="5694" y="20658"/>
                  </a:cubicBezTo>
                  <a:lnTo>
                    <a:pt x="249" y="13206"/>
                  </a:lnTo>
                  <a:close/>
                  <a:moveTo>
                    <a:pt x="249" y="13206"/>
                  </a:moveTo>
                </a:path>
              </a:pathLst>
            </a:custGeom>
            <a:solidFill>
              <a:schemeClr val="accent1"/>
            </a:solidFill>
            <a:ln>
              <a:solidFill>
                <a:schemeClr val="accent1">
                  <a:lumMod val="75000"/>
                </a:schemeClr>
              </a:solidFill>
            </a:ln>
          </p:spPr>
          <p:txBody>
            <a:bodyPr lIns="0" tIns="0" rIns="0" bIns="0"/>
            <a:lstStyle/>
            <a:p>
              <a:endParaRPr lang="en-US" sz="9598"/>
            </a:p>
          </p:txBody>
        </p:sp>
        <p:sp>
          <p:nvSpPr>
            <p:cNvPr id="25" name="Title 1"/>
            <p:cNvSpPr txBox="1">
              <a:spLocks/>
            </p:cNvSpPr>
            <p:nvPr/>
          </p:nvSpPr>
          <p:spPr>
            <a:xfrm>
              <a:off x="2585053" y="4735595"/>
              <a:ext cx="7899188" cy="96981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 anchor="t">
              <a:noAutofit/>
            </a:bodyPr>
            <a:lstStyle>
              <a:lvl1pPr algn="l" defTabSz="914377" rtl="0" eaLnBrk="1" latinLnBrk="0" hangingPunct="1">
                <a:lnSpc>
                  <a:spcPct val="80000"/>
                </a:lnSpc>
                <a:spcBef>
                  <a:spcPct val="0"/>
                </a:spcBef>
                <a:buNone/>
                <a:defRPr sz="4800" kern="1200">
                  <a:solidFill>
                    <a:schemeClr val="tx1"/>
                  </a:solidFill>
                  <a:latin typeface="Open Sans bold" panose="020B0806030504020204" pitchFamily="34" charset="0"/>
                  <a:ea typeface="Open Sans bold" panose="020B0806030504020204" pitchFamily="34" charset="0"/>
                  <a:cs typeface="Open Sans bold" panose="020B0806030504020204" pitchFamily="34" charset="0"/>
                </a:defRPr>
              </a:lvl1pPr>
            </a:lstStyle>
            <a:p>
              <a:pPr>
                <a:lnSpc>
                  <a:spcPct val="83000"/>
                </a:lnSpc>
              </a:pPr>
              <a:r>
                <a:rPr lang="en-US" sz="2000" b="1" dirty="0" smtClean="0">
                  <a:solidFill>
                    <a:schemeClr val="bg2">
                      <a:lumMod val="50000"/>
                    </a:schemeClr>
                  </a:solidFill>
                  <a:latin typeface="+mj-lt"/>
                  <a:ea typeface="Open Sans" panose="020B0606030504020204" pitchFamily="34" charset="0"/>
                  <a:cs typeface="Open Sans" panose="020B0606030504020204" pitchFamily="34" charset="0"/>
                </a:rPr>
                <a:t>Empower students to tell their positive school stories and healthy learning environments</a:t>
              </a:r>
              <a:endParaRPr lang="en-US" sz="2000" b="1" dirty="0">
                <a:solidFill>
                  <a:schemeClr val="bg2">
                    <a:lumMod val="50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6458713" y="5055857"/>
            <a:ext cx="4927042" cy="928470"/>
            <a:chOff x="1383126" y="1936377"/>
            <a:chExt cx="9551254" cy="1226825"/>
          </a:xfrm>
        </p:grpSpPr>
        <p:sp>
          <p:nvSpPr>
            <p:cNvPr id="41" name="Rounded Rectangle 40"/>
            <p:cNvSpPr/>
            <p:nvPr/>
          </p:nvSpPr>
          <p:spPr>
            <a:xfrm>
              <a:off x="1383126" y="1936377"/>
              <a:ext cx="9551254" cy="1226825"/>
            </a:xfrm>
            <a:prstGeom prst="roundRect">
              <a:avLst>
                <a:gd name="adj" fmla="val 3833"/>
              </a:avLst>
            </a:prstGeom>
            <a:noFill/>
            <a:ln w="19050">
              <a:solidFill>
                <a:schemeClr val="accent1">
                  <a:lumMod val="7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AutoShape 123"/>
            <p:cNvSpPr>
              <a:spLocks/>
            </p:cNvSpPr>
            <p:nvPr/>
          </p:nvSpPr>
          <p:spPr bwMode="auto">
            <a:xfrm>
              <a:off x="1726233" y="2378239"/>
              <a:ext cx="479085" cy="353952"/>
            </a:xfrm>
            <a:custGeom>
              <a:avLst/>
              <a:gdLst>
                <a:gd name="T0" fmla="*/ 2416233 w 21432"/>
                <a:gd name="T1" fmla="*/ 37812138 h 21485"/>
                <a:gd name="T2" fmla="*/ 2425980 w 21432"/>
                <a:gd name="T3" fmla="*/ 33079070 h 21485"/>
                <a:gd name="T4" fmla="*/ 23225606 w 21432"/>
                <a:gd name="T5" fmla="*/ 24721385 h 21485"/>
                <a:gd name="T6" fmla="*/ 34998791 w 21432"/>
                <a:gd name="T7" fmla="*/ 24718284 h 21485"/>
                <a:gd name="T8" fmla="*/ 68774403 w 21432"/>
                <a:gd name="T9" fmla="*/ 38258726 h 21485"/>
                <a:gd name="T10" fmla="*/ 80536849 w 21432"/>
                <a:gd name="T11" fmla="*/ 38255998 h 21485"/>
                <a:gd name="T12" fmla="*/ 173090229 w 21432"/>
                <a:gd name="T13" fmla="*/ 979326 h 21485"/>
                <a:gd name="T14" fmla="*/ 184872278 w 21432"/>
                <a:gd name="T15" fmla="*/ 967608 h 21485"/>
                <a:gd name="T16" fmla="*/ 205565313 w 21432"/>
                <a:gd name="T17" fmla="*/ 9222663 h 21485"/>
                <a:gd name="T18" fmla="*/ 205594663 w 21432"/>
                <a:gd name="T19" fmla="*/ 13944012 h 21485"/>
                <a:gd name="T20" fmla="*/ 93348409 w 21432"/>
                <a:gd name="T21" fmla="*/ 59148889 h 21485"/>
                <a:gd name="T22" fmla="*/ 79158990 w 21432"/>
                <a:gd name="T23" fmla="*/ 61517000 h 21485"/>
                <a:gd name="T24" fmla="*/ 69462742 w 21432"/>
                <a:gd name="T25" fmla="*/ 61517000 h 21485"/>
                <a:gd name="T26" fmla="*/ 55263567 w 21432"/>
                <a:gd name="T27" fmla="*/ 59148889 h 21485"/>
                <a:gd name="T28" fmla="*/ 2416233 w 21432"/>
                <a:gd name="T29" fmla="*/ 37812138 h 21485"/>
                <a:gd name="T30" fmla="*/ 2416233 w 21432"/>
                <a:gd name="T31" fmla="*/ 37812138 h 2148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1432" h="21485">
                  <a:moveTo>
                    <a:pt x="249" y="13206"/>
                  </a:moveTo>
                  <a:cubicBezTo>
                    <a:pt x="-84" y="12751"/>
                    <a:pt x="-83" y="12007"/>
                    <a:pt x="250" y="11553"/>
                  </a:cubicBezTo>
                  <a:lnTo>
                    <a:pt x="2393" y="8634"/>
                  </a:lnTo>
                  <a:cubicBezTo>
                    <a:pt x="2726" y="8180"/>
                    <a:pt x="3272" y="8180"/>
                    <a:pt x="3606" y="8633"/>
                  </a:cubicBezTo>
                  <a:lnTo>
                    <a:pt x="7086" y="13362"/>
                  </a:lnTo>
                  <a:cubicBezTo>
                    <a:pt x="7420" y="13816"/>
                    <a:pt x="7965" y="13815"/>
                    <a:pt x="8298" y="13361"/>
                  </a:cubicBezTo>
                  <a:lnTo>
                    <a:pt x="17834" y="342"/>
                  </a:lnTo>
                  <a:cubicBezTo>
                    <a:pt x="18167" y="-113"/>
                    <a:pt x="18713" y="-115"/>
                    <a:pt x="19048" y="338"/>
                  </a:cubicBezTo>
                  <a:lnTo>
                    <a:pt x="21180" y="3221"/>
                  </a:lnTo>
                  <a:cubicBezTo>
                    <a:pt x="21515" y="3674"/>
                    <a:pt x="21516" y="4416"/>
                    <a:pt x="21183" y="4870"/>
                  </a:cubicBezTo>
                  <a:lnTo>
                    <a:pt x="9618" y="20658"/>
                  </a:lnTo>
                  <a:cubicBezTo>
                    <a:pt x="9285" y="21113"/>
                    <a:pt x="8627" y="21485"/>
                    <a:pt x="8156" y="21485"/>
                  </a:cubicBezTo>
                  <a:lnTo>
                    <a:pt x="7157" y="21485"/>
                  </a:lnTo>
                  <a:cubicBezTo>
                    <a:pt x="6685" y="21485"/>
                    <a:pt x="6027" y="21112"/>
                    <a:pt x="5694" y="20658"/>
                  </a:cubicBezTo>
                  <a:lnTo>
                    <a:pt x="249" y="13206"/>
                  </a:lnTo>
                  <a:close/>
                  <a:moveTo>
                    <a:pt x="249" y="13206"/>
                  </a:moveTo>
                </a:path>
              </a:pathLst>
            </a:custGeom>
            <a:solidFill>
              <a:schemeClr val="accent1"/>
            </a:solidFill>
            <a:ln>
              <a:solidFill>
                <a:schemeClr val="accent1">
                  <a:lumMod val="75000"/>
                </a:schemeClr>
              </a:solidFill>
            </a:ln>
          </p:spPr>
          <p:txBody>
            <a:bodyPr lIns="0" tIns="0" rIns="0" bIns="0"/>
            <a:lstStyle/>
            <a:p>
              <a:endParaRPr lang="en-US" sz="9598"/>
            </a:p>
          </p:txBody>
        </p:sp>
        <p:sp>
          <p:nvSpPr>
            <p:cNvPr id="43" name="Title 1"/>
            <p:cNvSpPr txBox="1">
              <a:spLocks/>
            </p:cNvSpPr>
            <p:nvPr/>
          </p:nvSpPr>
          <p:spPr>
            <a:xfrm>
              <a:off x="2589516" y="2048279"/>
              <a:ext cx="7740519" cy="104920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 anchor="t">
              <a:noAutofit/>
            </a:bodyPr>
            <a:lstStyle>
              <a:lvl1pPr algn="l" defTabSz="914377" rtl="0" eaLnBrk="1" latinLnBrk="0" hangingPunct="1">
                <a:lnSpc>
                  <a:spcPct val="80000"/>
                </a:lnSpc>
                <a:spcBef>
                  <a:spcPct val="0"/>
                </a:spcBef>
                <a:buNone/>
                <a:defRPr sz="4800" kern="1200">
                  <a:solidFill>
                    <a:schemeClr val="tx1"/>
                  </a:solidFill>
                  <a:latin typeface="Open Sans bold" panose="020B0806030504020204" pitchFamily="34" charset="0"/>
                  <a:ea typeface="Open Sans bold" panose="020B0806030504020204" pitchFamily="34" charset="0"/>
                  <a:cs typeface="Open Sans bold" panose="020B0806030504020204" pitchFamily="34" charset="0"/>
                </a:defRPr>
              </a:lvl1pPr>
            </a:lstStyle>
            <a:p>
              <a:pPr>
                <a:lnSpc>
                  <a:spcPct val="83000"/>
                </a:lnSpc>
              </a:pPr>
              <a:r>
                <a:rPr lang="en-US" sz="2000" b="1" dirty="0" smtClean="0">
                  <a:solidFill>
                    <a:schemeClr val="bg2">
                      <a:lumMod val="50000"/>
                    </a:schemeClr>
                  </a:solidFill>
                  <a:latin typeface="+mj-lt"/>
                  <a:ea typeface="Open Sans" panose="020B0606030504020204" pitchFamily="34" charset="0"/>
                  <a:cs typeface="Open Sans" panose="020B0606030504020204" pitchFamily="34" charset="0"/>
                </a:rPr>
                <a:t>Send out letter and call to parents urging their involvement and engagement</a:t>
              </a:r>
              <a:endParaRPr lang="en-US" sz="2000" b="1" dirty="0">
                <a:solidFill>
                  <a:schemeClr val="bg2">
                    <a:lumMod val="50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458713" y="3942466"/>
            <a:ext cx="4927042" cy="928470"/>
            <a:chOff x="1383126" y="3271734"/>
            <a:chExt cx="9551254" cy="1226825"/>
          </a:xfrm>
        </p:grpSpPr>
        <p:sp>
          <p:nvSpPr>
            <p:cNvPr id="38" name="Rounded Rectangle 37"/>
            <p:cNvSpPr/>
            <p:nvPr/>
          </p:nvSpPr>
          <p:spPr>
            <a:xfrm>
              <a:off x="1383126" y="3271734"/>
              <a:ext cx="9551254" cy="1226825"/>
            </a:xfrm>
            <a:prstGeom prst="roundRect">
              <a:avLst>
                <a:gd name="adj" fmla="val 3833"/>
              </a:avLst>
            </a:prstGeom>
            <a:noFill/>
            <a:ln w="19050">
              <a:solidFill>
                <a:schemeClr val="accent1">
                  <a:lumMod val="7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AutoShape 123"/>
            <p:cNvSpPr>
              <a:spLocks/>
            </p:cNvSpPr>
            <p:nvPr/>
          </p:nvSpPr>
          <p:spPr bwMode="auto">
            <a:xfrm>
              <a:off x="1726233" y="3675618"/>
              <a:ext cx="479085" cy="353952"/>
            </a:xfrm>
            <a:custGeom>
              <a:avLst/>
              <a:gdLst>
                <a:gd name="T0" fmla="*/ 2416233 w 21432"/>
                <a:gd name="T1" fmla="*/ 37812138 h 21485"/>
                <a:gd name="T2" fmla="*/ 2425980 w 21432"/>
                <a:gd name="T3" fmla="*/ 33079070 h 21485"/>
                <a:gd name="T4" fmla="*/ 23225606 w 21432"/>
                <a:gd name="T5" fmla="*/ 24721385 h 21485"/>
                <a:gd name="T6" fmla="*/ 34998791 w 21432"/>
                <a:gd name="T7" fmla="*/ 24718284 h 21485"/>
                <a:gd name="T8" fmla="*/ 68774403 w 21432"/>
                <a:gd name="T9" fmla="*/ 38258726 h 21485"/>
                <a:gd name="T10" fmla="*/ 80536849 w 21432"/>
                <a:gd name="T11" fmla="*/ 38255998 h 21485"/>
                <a:gd name="T12" fmla="*/ 173090229 w 21432"/>
                <a:gd name="T13" fmla="*/ 979326 h 21485"/>
                <a:gd name="T14" fmla="*/ 184872278 w 21432"/>
                <a:gd name="T15" fmla="*/ 967608 h 21485"/>
                <a:gd name="T16" fmla="*/ 205565313 w 21432"/>
                <a:gd name="T17" fmla="*/ 9222663 h 21485"/>
                <a:gd name="T18" fmla="*/ 205594663 w 21432"/>
                <a:gd name="T19" fmla="*/ 13944012 h 21485"/>
                <a:gd name="T20" fmla="*/ 93348409 w 21432"/>
                <a:gd name="T21" fmla="*/ 59148889 h 21485"/>
                <a:gd name="T22" fmla="*/ 79158990 w 21432"/>
                <a:gd name="T23" fmla="*/ 61517000 h 21485"/>
                <a:gd name="T24" fmla="*/ 69462742 w 21432"/>
                <a:gd name="T25" fmla="*/ 61517000 h 21485"/>
                <a:gd name="T26" fmla="*/ 55263567 w 21432"/>
                <a:gd name="T27" fmla="*/ 59148889 h 21485"/>
                <a:gd name="T28" fmla="*/ 2416233 w 21432"/>
                <a:gd name="T29" fmla="*/ 37812138 h 21485"/>
                <a:gd name="T30" fmla="*/ 2416233 w 21432"/>
                <a:gd name="T31" fmla="*/ 37812138 h 2148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1432" h="21485">
                  <a:moveTo>
                    <a:pt x="249" y="13206"/>
                  </a:moveTo>
                  <a:cubicBezTo>
                    <a:pt x="-84" y="12751"/>
                    <a:pt x="-83" y="12007"/>
                    <a:pt x="250" y="11553"/>
                  </a:cubicBezTo>
                  <a:lnTo>
                    <a:pt x="2393" y="8634"/>
                  </a:lnTo>
                  <a:cubicBezTo>
                    <a:pt x="2726" y="8180"/>
                    <a:pt x="3272" y="8180"/>
                    <a:pt x="3606" y="8633"/>
                  </a:cubicBezTo>
                  <a:lnTo>
                    <a:pt x="7086" y="13362"/>
                  </a:lnTo>
                  <a:cubicBezTo>
                    <a:pt x="7420" y="13816"/>
                    <a:pt x="7965" y="13815"/>
                    <a:pt x="8298" y="13361"/>
                  </a:cubicBezTo>
                  <a:lnTo>
                    <a:pt x="17834" y="342"/>
                  </a:lnTo>
                  <a:cubicBezTo>
                    <a:pt x="18167" y="-113"/>
                    <a:pt x="18713" y="-115"/>
                    <a:pt x="19048" y="338"/>
                  </a:cubicBezTo>
                  <a:lnTo>
                    <a:pt x="21180" y="3221"/>
                  </a:lnTo>
                  <a:cubicBezTo>
                    <a:pt x="21515" y="3674"/>
                    <a:pt x="21516" y="4416"/>
                    <a:pt x="21183" y="4870"/>
                  </a:cubicBezTo>
                  <a:lnTo>
                    <a:pt x="9618" y="20658"/>
                  </a:lnTo>
                  <a:cubicBezTo>
                    <a:pt x="9285" y="21113"/>
                    <a:pt x="8627" y="21485"/>
                    <a:pt x="8156" y="21485"/>
                  </a:cubicBezTo>
                  <a:lnTo>
                    <a:pt x="7157" y="21485"/>
                  </a:lnTo>
                  <a:cubicBezTo>
                    <a:pt x="6685" y="21485"/>
                    <a:pt x="6027" y="21112"/>
                    <a:pt x="5694" y="20658"/>
                  </a:cubicBezTo>
                  <a:lnTo>
                    <a:pt x="249" y="13206"/>
                  </a:lnTo>
                  <a:close/>
                  <a:moveTo>
                    <a:pt x="249" y="13206"/>
                  </a:moveTo>
                </a:path>
              </a:pathLst>
            </a:custGeom>
            <a:solidFill>
              <a:schemeClr val="accent1"/>
            </a:solidFill>
            <a:ln>
              <a:solidFill>
                <a:schemeClr val="accent1">
                  <a:lumMod val="75000"/>
                </a:schemeClr>
              </a:solidFill>
            </a:ln>
          </p:spPr>
          <p:txBody>
            <a:bodyPr lIns="0" tIns="0" rIns="0" bIns="0"/>
            <a:lstStyle/>
            <a:p>
              <a:endParaRPr lang="en-US" sz="9598"/>
            </a:p>
          </p:txBody>
        </p:sp>
        <p:sp>
          <p:nvSpPr>
            <p:cNvPr id="40" name="Title 1"/>
            <p:cNvSpPr txBox="1">
              <a:spLocks/>
            </p:cNvSpPr>
            <p:nvPr/>
          </p:nvSpPr>
          <p:spPr>
            <a:xfrm>
              <a:off x="2589518" y="3522088"/>
              <a:ext cx="7899186" cy="77657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 anchor="t">
              <a:noAutofit/>
            </a:bodyPr>
            <a:lstStyle>
              <a:lvl1pPr algn="l" defTabSz="914377" rtl="0" eaLnBrk="1" latinLnBrk="0" hangingPunct="1">
                <a:lnSpc>
                  <a:spcPct val="80000"/>
                </a:lnSpc>
                <a:spcBef>
                  <a:spcPct val="0"/>
                </a:spcBef>
                <a:buNone/>
                <a:defRPr sz="4800" kern="1200">
                  <a:solidFill>
                    <a:schemeClr val="tx1"/>
                  </a:solidFill>
                  <a:latin typeface="Open Sans bold" panose="020B0806030504020204" pitchFamily="34" charset="0"/>
                  <a:ea typeface="Open Sans bold" panose="020B0806030504020204" pitchFamily="34" charset="0"/>
                  <a:cs typeface="Open Sans bold" panose="020B0806030504020204" pitchFamily="34" charset="0"/>
                </a:defRPr>
              </a:lvl1pPr>
            </a:lstStyle>
            <a:p>
              <a:pPr>
                <a:lnSpc>
                  <a:spcPct val="83000"/>
                </a:lnSpc>
              </a:pPr>
              <a:r>
                <a:rPr lang="en-US" sz="2000" b="1" dirty="0" smtClean="0">
                  <a:solidFill>
                    <a:schemeClr val="bg2">
                      <a:lumMod val="50000"/>
                    </a:schemeClr>
                  </a:solidFill>
                  <a:latin typeface="+mj-lt"/>
                  <a:ea typeface="Open Sans" panose="020B0606030504020204" pitchFamily="34" charset="0"/>
                  <a:cs typeface="Open Sans" panose="020B0606030504020204" pitchFamily="34" charset="0"/>
                </a:rPr>
                <a:t>Target city and outside resources for the most at risk students</a:t>
              </a:r>
              <a:endParaRPr lang="en-US" sz="2000" b="1" dirty="0">
                <a:solidFill>
                  <a:schemeClr val="bg2">
                    <a:lumMod val="50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6458713" y="1715686"/>
            <a:ext cx="4927042" cy="928470"/>
            <a:chOff x="1383126" y="4607091"/>
            <a:chExt cx="9551254" cy="1226825"/>
          </a:xfrm>
          <a:solidFill>
            <a:schemeClr val="bg1"/>
          </a:solidFill>
        </p:grpSpPr>
        <p:sp>
          <p:nvSpPr>
            <p:cNvPr id="35" name="Rounded Rectangle 34"/>
            <p:cNvSpPr/>
            <p:nvPr/>
          </p:nvSpPr>
          <p:spPr>
            <a:xfrm>
              <a:off x="1383126" y="4607091"/>
              <a:ext cx="9551254" cy="1226825"/>
            </a:xfrm>
            <a:prstGeom prst="roundRect">
              <a:avLst>
                <a:gd name="adj" fmla="val 3833"/>
              </a:avLst>
            </a:prstGeom>
            <a:grpFill/>
            <a:ln w="19050">
              <a:solidFill>
                <a:schemeClr val="accent1">
                  <a:lumMod val="7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AutoShape 123"/>
            <p:cNvSpPr>
              <a:spLocks/>
            </p:cNvSpPr>
            <p:nvPr/>
          </p:nvSpPr>
          <p:spPr bwMode="auto">
            <a:xfrm>
              <a:off x="1726233" y="4997272"/>
              <a:ext cx="479085" cy="353952"/>
            </a:xfrm>
            <a:custGeom>
              <a:avLst/>
              <a:gdLst>
                <a:gd name="T0" fmla="*/ 2416233 w 21432"/>
                <a:gd name="T1" fmla="*/ 37812138 h 21485"/>
                <a:gd name="T2" fmla="*/ 2425980 w 21432"/>
                <a:gd name="T3" fmla="*/ 33079070 h 21485"/>
                <a:gd name="T4" fmla="*/ 23225606 w 21432"/>
                <a:gd name="T5" fmla="*/ 24721385 h 21485"/>
                <a:gd name="T6" fmla="*/ 34998791 w 21432"/>
                <a:gd name="T7" fmla="*/ 24718284 h 21485"/>
                <a:gd name="T8" fmla="*/ 68774403 w 21432"/>
                <a:gd name="T9" fmla="*/ 38258726 h 21485"/>
                <a:gd name="T10" fmla="*/ 80536849 w 21432"/>
                <a:gd name="T11" fmla="*/ 38255998 h 21485"/>
                <a:gd name="T12" fmla="*/ 173090229 w 21432"/>
                <a:gd name="T13" fmla="*/ 979326 h 21485"/>
                <a:gd name="T14" fmla="*/ 184872278 w 21432"/>
                <a:gd name="T15" fmla="*/ 967608 h 21485"/>
                <a:gd name="T16" fmla="*/ 205565313 w 21432"/>
                <a:gd name="T17" fmla="*/ 9222663 h 21485"/>
                <a:gd name="T18" fmla="*/ 205594663 w 21432"/>
                <a:gd name="T19" fmla="*/ 13944012 h 21485"/>
                <a:gd name="T20" fmla="*/ 93348409 w 21432"/>
                <a:gd name="T21" fmla="*/ 59148889 h 21485"/>
                <a:gd name="T22" fmla="*/ 79158990 w 21432"/>
                <a:gd name="T23" fmla="*/ 61517000 h 21485"/>
                <a:gd name="T24" fmla="*/ 69462742 w 21432"/>
                <a:gd name="T25" fmla="*/ 61517000 h 21485"/>
                <a:gd name="T26" fmla="*/ 55263567 w 21432"/>
                <a:gd name="T27" fmla="*/ 59148889 h 21485"/>
                <a:gd name="T28" fmla="*/ 2416233 w 21432"/>
                <a:gd name="T29" fmla="*/ 37812138 h 21485"/>
                <a:gd name="T30" fmla="*/ 2416233 w 21432"/>
                <a:gd name="T31" fmla="*/ 37812138 h 2148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1432" h="21485">
                  <a:moveTo>
                    <a:pt x="249" y="13206"/>
                  </a:moveTo>
                  <a:cubicBezTo>
                    <a:pt x="-84" y="12751"/>
                    <a:pt x="-83" y="12007"/>
                    <a:pt x="250" y="11553"/>
                  </a:cubicBezTo>
                  <a:lnTo>
                    <a:pt x="2393" y="8634"/>
                  </a:lnTo>
                  <a:cubicBezTo>
                    <a:pt x="2726" y="8180"/>
                    <a:pt x="3272" y="8180"/>
                    <a:pt x="3606" y="8633"/>
                  </a:cubicBezTo>
                  <a:lnTo>
                    <a:pt x="7086" y="13362"/>
                  </a:lnTo>
                  <a:cubicBezTo>
                    <a:pt x="7420" y="13816"/>
                    <a:pt x="7965" y="13815"/>
                    <a:pt x="8298" y="13361"/>
                  </a:cubicBezTo>
                  <a:lnTo>
                    <a:pt x="17834" y="342"/>
                  </a:lnTo>
                  <a:cubicBezTo>
                    <a:pt x="18167" y="-113"/>
                    <a:pt x="18713" y="-115"/>
                    <a:pt x="19048" y="338"/>
                  </a:cubicBezTo>
                  <a:lnTo>
                    <a:pt x="21180" y="3221"/>
                  </a:lnTo>
                  <a:cubicBezTo>
                    <a:pt x="21515" y="3674"/>
                    <a:pt x="21516" y="4416"/>
                    <a:pt x="21183" y="4870"/>
                  </a:cubicBezTo>
                  <a:lnTo>
                    <a:pt x="9618" y="20658"/>
                  </a:lnTo>
                  <a:cubicBezTo>
                    <a:pt x="9285" y="21113"/>
                    <a:pt x="8627" y="21485"/>
                    <a:pt x="8156" y="21485"/>
                  </a:cubicBezTo>
                  <a:lnTo>
                    <a:pt x="7157" y="21485"/>
                  </a:lnTo>
                  <a:cubicBezTo>
                    <a:pt x="6685" y="21485"/>
                    <a:pt x="6027" y="21112"/>
                    <a:pt x="5694" y="20658"/>
                  </a:cubicBezTo>
                  <a:lnTo>
                    <a:pt x="249" y="13206"/>
                  </a:lnTo>
                  <a:close/>
                  <a:moveTo>
                    <a:pt x="249" y="13206"/>
                  </a:moveTo>
                </a:path>
              </a:pathLst>
            </a:custGeom>
            <a:solidFill>
              <a:schemeClr val="accent1"/>
            </a:solidFill>
            <a:ln>
              <a:solidFill>
                <a:schemeClr val="accent1">
                  <a:lumMod val="75000"/>
                </a:schemeClr>
              </a:solidFill>
            </a:ln>
          </p:spPr>
          <p:txBody>
            <a:bodyPr lIns="0" tIns="0" rIns="0" bIns="0"/>
            <a:lstStyle/>
            <a:p>
              <a:endParaRPr lang="en-US" sz="9598"/>
            </a:p>
          </p:txBody>
        </p:sp>
        <p:sp>
          <p:nvSpPr>
            <p:cNvPr id="37" name="Title 1"/>
            <p:cNvSpPr txBox="1">
              <a:spLocks/>
            </p:cNvSpPr>
            <p:nvPr/>
          </p:nvSpPr>
          <p:spPr>
            <a:xfrm>
              <a:off x="2589516" y="4764065"/>
              <a:ext cx="7899186" cy="979934"/>
            </a:xfrm>
            <a:prstGeom prst="rect">
              <a:avLst/>
            </a:prstGeom>
            <a:grpFill/>
            <a:ln>
              <a:noFill/>
            </a:ln>
          </p:spPr>
          <p:txBody>
            <a:bodyPr vert="horz" lIns="0" tIns="0" rIns="0" bIns="0" rtlCol="0" anchor="t">
              <a:noAutofit/>
            </a:bodyPr>
            <a:lstStyle>
              <a:lvl1pPr algn="l" defTabSz="914377" rtl="0" eaLnBrk="1" latinLnBrk="0" hangingPunct="1">
                <a:lnSpc>
                  <a:spcPct val="80000"/>
                </a:lnSpc>
                <a:spcBef>
                  <a:spcPct val="0"/>
                </a:spcBef>
                <a:buNone/>
                <a:defRPr sz="4800" kern="1200">
                  <a:solidFill>
                    <a:schemeClr val="tx1"/>
                  </a:solidFill>
                  <a:latin typeface="Open Sans bold" panose="020B0806030504020204" pitchFamily="34" charset="0"/>
                  <a:ea typeface="Open Sans bold" panose="020B0806030504020204" pitchFamily="34" charset="0"/>
                  <a:cs typeface="Open Sans bold" panose="020B0806030504020204" pitchFamily="34" charset="0"/>
                </a:defRPr>
              </a:lvl1pPr>
            </a:lstStyle>
            <a:p>
              <a:pPr>
                <a:lnSpc>
                  <a:spcPct val="83000"/>
                </a:lnSpc>
              </a:pPr>
              <a:r>
                <a:rPr lang="en-US" sz="2000" b="1" dirty="0" smtClean="0">
                  <a:solidFill>
                    <a:schemeClr val="bg2">
                      <a:lumMod val="50000"/>
                    </a:schemeClr>
                  </a:solidFill>
                  <a:latin typeface="+mj-lt"/>
                  <a:ea typeface="Open Sans" panose="020B0606030504020204" pitchFamily="34" charset="0"/>
                  <a:cs typeface="Open Sans" panose="020B0606030504020204" pitchFamily="34" charset="0"/>
                </a:rPr>
                <a:t>Expand city and outside resources to overcome “activity deserts” in certain communities</a:t>
              </a:r>
              <a:endParaRPr lang="en-US" sz="2000" b="1" dirty="0">
                <a:solidFill>
                  <a:schemeClr val="bg2">
                    <a:lumMod val="50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6458713" y="2829076"/>
            <a:ext cx="4927042" cy="928470"/>
            <a:chOff x="1383126" y="4607091"/>
            <a:chExt cx="9551254" cy="1226825"/>
          </a:xfrm>
        </p:grpSpPr>
        <p:sp>
          <p:nvSpPr>
            <p:cNvPr id="32" name="Rounded Rectangle 31"/>
            <p:cNvSpPr/>
            <p:nvPr/>
          </p:nvSpPr>
          <p:spPr>
            <a:xfrm>
              <a:off x="1383126" y="4607091"/>
              <a:ext cx="9551254" cy="1226825"/>
            </a:xfrm>
            <a:prstGeom prst="roundRect">
              <a:avLst>
                <a:gd name="adj" fmla="val 3833"/>
              </a:avLst>
            </a:prstGeom>
            <a:noFill/>
            <a:ln w="19050">
              <a:solidFill>
                <a:schemeClr val="accent1">
                  <a:lumMod val="7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AutoShape 123"/>
            <p:cNvSpPr>
              <a:spLocks/>
            </p:cNvSpPr>
            <p:nvPr/>
          </p:nvSpPr>
          <p:spPr bwMode="auto">
            <a:xfrm>
              <a:off x="1726233" y="4997272"/>
              <a:ext cx="479085" cy="353952"/>
            </a:xfrm>
            <a:custGeom>
              <a:avLst/>
              <a:gdLst>
                <a:gd name="T0" fmla="*/ 2416233 w 21432"/>
                <a:gd name="T1" fmla="*/ 37812138 h 21485"/>
                <a:gd name="T2" fmla="*/ 2425980 w 21432"/>
                <a:gd name="T3" fmla="*/ 33079070 h 21485"/>
                <a:gd name="T4" fmla="*/ 23225606 w 21432"/>
                <a:gd name="T5" fmla="*/ 24721385 h 21485"/>
                <a:gd name="T6" fmla="*/ 34998791 w 21432"/>
                <a:gd name="T7" fmla="*/ 24718284 h 21485"/>
                <a:gd name="T8" fmla="*/ 68774403 w 21432"/>
                <a:gd name="T9" fmla="*/ 38258726 h 21485"/>
                <a:gd name="T10" fmla="*/ 80536849 w 21432"/>
                <a:gd name="T11" fmla="*/ 38255998 h 21485"/>
                <a:gd name="T12" fmla="*/ 173090229 w 21432"/>
                <a:gd name="T13" fmla="*/ 979326 h 21485"/>
                <a:gd name="T14" fmla="*/ 184872278 w 21432"/>
                <a:gd name="T15" fmla="*/ 967608 h 21485"/>
                <a:gd name="T16" fmla="*/ 205565313 w 21432"/>
                <a:gd name="T17" fmla="*/ 9222663 h 21485"/>
                <a:gd name="T18" fmla="*/ 205594663 w 21432"/>
                <a:gd name="T19" fmla="*/ 13944012 h 21485"/>
                <a:gd name="T20" fmla="*/ 93348409 w 21432"/>
                <a:gd name="T21" fmla="*/ 59148889 h 21485"/>
                <a:gd name="T22" fmla="*/ 79158990 w 21432"/>
                <a:gd name="T23" fmla="*/ 61517000 h 21485"/>
                <a:gd name="T24" fmla="*/ 69462742 w 21432"/>
                <a:gd name="T25" fmla="*/ 61517000 h 21485"/>
                <a:gd name="T26" fmla="*/ 55263567 w 21432"/>
                <a:gd name="T27" fmla="*/ 59148889 h 21485"/>
                <a:gd name="T28" fmla="*/ 2416233 w 21432"/>
                <a:gd name="T29" fmla="*/ 37812138 h 21485"/>
                <a:gd name="T30" fmla="*/ 2416233 w 21432"/>
                <a:gd name="T31" fmla="*/ 37812138 h 2148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1432" h="21485">
                  <a:moveTo>
                    <a:pt x="249" y="13206"/>
                  </a:moveTo>
                  <a:cubicBezTo>
                    <a:pt x="-84" y="12751"/>
                    <a:pt x="-83" y="12007"/>
                    <a:pt x="250" y="11553"/>
                  </a:cubicBezTo>
                  <a:lnTo>
                    <a:pt x="2393" y="8634"/>
                  </a:lnTo>
                  <a:cubicBezTo>
                    <a:pt x="2726" y="8180"/>
                    <a:pt x="3272" y="8180"/>
                    <a:pt x="3606" y="8633"/>
                  </a:cubicBezTo>
                  <a:lnTo>
                    <a:pt x="7086" y="13362"/>
                  </a:lnTo>
                  <a:cubicBezTo>
                    <a:pt x="7420" y="13816"/>
                    <a:pt x="7965" y="13815"/>
                    <a:pt x="8298" y="13361"/>
                  </a:cubicBezTo>
                  <a:lnTo>
                    <a:pt x="17834" y="342"/>
                  </a:lnTo>
                  <a:cubicBezTo>
                    <a:pt x="18167" y="-113"/>
                    <a:pt x="18713" y="-115"/>
                    <a:pt x="19048" y="338"/>
                  </a:cubicBezTo>
                  <a:lnTo>
                    <a:pt x="21180" y="3221"/>
                  </a:lnTo>
                  <a:cubicBezTo>
                    <a:pt x="21515" y="3674"/>
                    <a:pt x="21516" y="4416"/>
                    <a:pt x="21183" y="4870"/>
                  </a:cubicBezTo>
                  <a:lnTo>
                    <a:pt x="9618" y="20658"/>
                  </a:lnTo>
                  <a:cubicBezTo>
                    <a:pt x="9285" y="21113"/>
                    <a:pt x="8627" y="21485"/>
                    <a:pt x="8156" y="21485"/>
                  </a:cubicBezTo>
                  <a:lnTo>
                    <a:pt x="7157" y="21485"/>
                  </a:lnTo>
                  <a:cubicBezTo>
                    <a:pt x="6685" y="21485"/>
                    <a:pt x="6027" y="21112"/>
                    <a:pt x="5694" y="20658"/>
                  </a:cubicBezTo>
                  <a:lnTo>
                    <a:pt x="249" y="13206"/>
                  </a:lnTo>
                  <a:close/>
                  <a:moveTo>
                    <a:pt x="249" y="13206"/>
                  </a:moveTo>
                </a:path>
              </a:pathLst>
            </a:custGeom>
            <a:solidFill>
              <a:schemeClr val="accent1"/>
            </a:solidFill>
            <a:ln>
              <a:solidFill>
                <a:schemeClr val="accent1">
                  <a:lumMod val="75000"/>
                </a:schemeClr>
              </a:solidFill>
            </a:ln>
          </p:spPr>
          <p:txBody>
            <a:bodyPr lIns="0" tIns="0" rIns="0" bIns="0"/>
            <a:lstStyle/>
            <a:p>
              <a:endParaRPr lang="en-US" sz="9598"/>
            </a:p>
          </p:txBody>
        </p:sp>
        <p:sp>
          <p:nvSpPr>
            <p:cNvPr id="34" name="Title 1"/>
            <p:cNvSpPr txBox="1">
              <a:spLocks/>
            </p:cNvSpPr>
            <p:nvPr/>
          </p:nvSpPr>
          <p:spPr>
            <a:xfrm>
              <a:off x="2589516" y="4736852"/>
              <a:ext cx="8152764" cy="87324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 anchor="t">
              <a:noAutofit/>
            </a:bodyPr>
            <a:lstStyle>
              <a:lvl1pPr algn="l" defTabSz="914377" rtl="0" eaLnBrk="1" latinLnBrk="0" hangingPunct="1">
                <a:lnSpc>
                  <a:spcPct val="80000"/>
                </a:lnSpc>
                <a:spcBef>
                  <a:spcPct val="0"/>
                </a:spcBef>
                <a:buNone/>
                <a:defRPr sz="4800" kern="1200">
                  <a:solidFill>
                    <a:schemeClr val="tx1"/>
                  </a:solidFill>
                  <a:latin typeface="Open Sans bold" panose="020B0806030504020204" pitchFamily="34" charset="0"/>
                  <a:ea typeface="Open Sans bold" panose="020B0806030504020204" pitchFamily="34" charset="0"/>
                  <a:cs typeface="Open Sans bold" panose="020B0806030504020204" pitchFamily="34" charset="0"/>
                </a:defRPr>
              </a:lvl1pPr>
            </a:lstStyle>
            <a:p>
              <a:pPr>
                <a:lnSpc>
                  <a:spcPct val="83000"/>
                </a:lnSpc>
              </a:pPr>
              <a:r>
                <a:rPr lang="en-US" sz="2000" b="1" dirty="0" smtClean="0">
                  <a:solidFill>
                    <a:schemeClr val="bg2">
                      <a:lumMod val="50000"/>
                    </a:schemeClr>
                  </a:solidFill>
                  <a:latin typeface="+mj-lt"/>
                  <a:ea typeface="Open Sans" panose="020B0606030504020204" pitchFamily="34" charset="0"/>
                  <a:cs typeface="Open Sans" panose="020B0606030504020204" pitchFamily="34" charset="0"/>
                </a:rPr>
                <a:t>Expand Parent Academy course offerings on existing topics, such as discipline, technology, &amp; social media</a:t>
              </a:r>
              <a:endParaRPr lang="en-US" sz="2000" b="1" dirty="0">
                <a:solidFill>
                  <a:schemeClr val="bg2">
                    <a:lumMod val="50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90786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sz="quarter" idx="1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23" t="4596" b="4596"/>
          <a:stretch/>
        </p:blipFill>
        <p:spPr>
          <a:xfrm>
            <a:off x="8038766" y="-93306"/>
            <a:ext cx="4153234" cy="7016620"/>
          </a:xfrm>
        </p:spPr>
      </p:pic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914400" y="2529520"/>
            <a:ext cx="10363200" cy="198541"/>
          </a:xfrm>
        </p:spPr>
        <p:txBody>
          <a:bodyPr>
            <a:noAutofit/>
          </a:bodyPr>
          <a:lstStyle/>
          <a:p>
            <a:r>
              <a:rPr lang="en-US" sz="1400" dirty="0" smtClean="0"/>
              <a:t>To make a confidential report:</a:t>
            </a:r>
            <a:endParaRPr lang="en-US" sz="1400" dirty="0"/>
          </a:p>
        </p:txBody>
      </p:sp>
      <p:grpSp>
        <p:nvGrpSpPr>
          <p:cNvPr id="2" name="Group 1"/>
          <p:cNvGrpSpPr/>
          <p:nvPr/>
        </p:nvGrpSpPr>
        <p:grpSpPr>
          <a:xfrm>
            <a:off x="1206392" y="3227773"/>
            <a:ext cx="5827121" cy="1011166"/>
            <a:chOff x="1233780" y="2246432"/>
            <a:chExt cx="4683644" cy="1011166"/>
          </a:xfrm>
        </p:grpSpPr>
        <p:grpSp>
          <p:nvGrpSpPr>
            <p:cNvPr id="11" name="Group 10"/>
            <p:cNvGrpSpPr/>
            <p:nvPr/>
          </p:nvGrpSpPr>
          <p:grpSpPr>
            <a:xfrm>
              <a:off x="1675912" y="2246432"/>
              <a:ext cx="4241512" cy="1011166"/>
              <a:chOff x="1762288" y="1991471"/>
              <a:chExt cx="4241512" cy="1011166"/>
            </a:xfrm>
          </p:grpSpPr>
          <p:sp>
            <p:nvSpPr>
              <p:cNvPr id="7" name="TextBox 6"/>
              <p:cNvSpPr txBox="1"/>
              <p:nvPr/>
            </p:nvSpPr>
            <p:spPr>
              <a:xfrm>
                <a:off x="1785184" y="1991471"/>
                <a:ext cx="4195720" cy="3744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2200"/>
                  </a:lnSpc>
                </a:pPr>
                <a:r>
                  <a:rPr lang="en-US" sz="3600" dirty="0" smtClean="0">
                    <a:solidFill>
                      <a:schemeClr val="accent1"/>
                    </a:solidFill>
                  </a:rPr>
                  <a:t>Dedicated Tip Phone Line</a:t>
                </a:r>
                <a:endParaRPr lang="en-US" sz="3600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762288" y="2264008"/>
                <a:ext cx="4241512" cy="738629"/>
              </a:xfrm>
              <a:prstGeom prst="rect">
                <a:avLst/>
              </a:prstGeom>
              <a:noFill/>
            </p:spPr>
            <p:txBody>
              <a:bodyPr wrap="square" lIns="182843" tIns="91423" rIns="182843" bIns="91423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sz="14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Roboto Condensed Light" panose="02000000000000000000" pitchFamily="2" charset="0"/>
                    <a:ea typeface="Roboto Condensed Light" panose="02000000000000000000" pitchFamily="2" charset="0"/>
                    <a:cs typeface="Roboto Condensed Light" panose="02000000000000000000" pitchFamily="2" charset="0"/>
                  </a:rPr>
                  <a:t>To report a potential weapon or violent situation at or near a school now, call </a:t>
                </a:r>
                <a:r>
                  <a:rPr lang="en-US" sz="1600" b="1" dirty="0" smtClean="0">
                    <a:solidFill>
                      <a:schemeClr val="accent1"/>
                    </a:solidFill>
                    <a:latin typeface="Roboto Condensed Light" panose="02000000000000000000" pitchFamily="2" charset="0"/>
                    <a:ea typeface="Roboto Condensed Light" panose="02000000000000000000" pitchFamily="2" charset="0"/>
                    <a:cs typeface="Roboto Condensed Light" panose="02000000000000000000" pitchFamily="2" charset="0"/>
                  </a:rPr>
                  <a:t>904-855-3319</a:t>
                </a:r>
                <a:endParaRPr lang="en-US" sz="1600" b="1" dirty="0">
                  <a:solidFill>
                    <a:schemeClr val="accent1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  <a:cs typeface="Roboto Condensed Light" panose="02000000000000000000" pitchFamily="2" charset="0"/>
                </a:endParaRPr>
              </a:p>
            </p:txBody>
          </p:sp>
        </p:grpSp>
        <p:sp>
          <p:nvSpPr>
            <p:cNvPr id="10" name="AutoShape 347"/>
            <p:cNvSpPr>
              <a:spLocks/>
            </p:cNvSpPr>
            <p:nvPr/>
          </p:nvSpPr>
          <p:spPr bwMode="auto">
            <a:xfrm>
              <a:off x="1233780" y="2383425"/>
              <a:ext cx="455997" cy="459399"/>
            </a:xfrm>
            <a:custGeom>
              <a:avLst/>
              <a:gdLst>
                <a:gd name="T0" fmla="*/ 221046570 w 20932"/>
                <a:gd name="T1" fmla="*/ 184616427 h 20930"/>
                <a:gd name="T2" fmla="*/ 171990490 w 20932"/>
                <a:gd name="T3" fmla="*/ 154825435 h 20930"/>
                <a:gd name="T4" fmla="*/ 163670272 w 20932"/>
                <a:gd name="T5" fmla="*/ 156178187 h 20930"/>
                <a:gd name="T6" fmla="*/ 149238254 w 20932"/>
                <a:gd name="T7" fmla="*/ 171062353 h 20930"/>
                <a:gd name="T8" fmla="*/ 140352361 w 20932"/>
                <a:gd name="T9" fmla="*/ 174910157 h 20930"/>
                <a:gd name="T10" fmla="*/ 87616328 w 20932"/>
                <a:gd name="T11" fmla="*/ 139775819 h 20930"/>
                <a:gd name="T12" fmla="*/ 53483366 w 20932"/>
                <a:gd name="T13" fmla="*/ 85350260 h 20930"/>
                <a:gd name="T14" fmla="*/ 57205261 w 20932"/>
                <a:gd name="T15" fmla="*/ 76192552 h 20930"/>
                <a:gd name="T16" fmla="*/ 69504449 w 20932"/>
                <a:gd name="T17" fmla="*/ 63517837 h 20930"/>
                <a:gd name="T18" fmla="*/ 71019052 w 20932"/>
                <a:gd name="T19" fmla="*/ 54844325 h 20930"/>
                <a:gd name="T20" fmla="*/ 43957245 w 20932"/>
                <a:gd name="T21" fmla="*/ 2374799 h 20930"/>
                <a:gd name="T22" fmla="*/ 38101485 w 20932"/>
                <a:gd name="T23" fmla="*/ 1286165 h 20930"/>
                <a:gd name="T24" fmla="*/ 4543689 w 20932"/>
                <a:gd name="T25" fmla="*/ 35804207 h 20930"/>
                <a:gd name="T26" fmla="*/ 171139 w 20932"/>
                <a:gd name="T27" fmla="*/ 44906028 h 20930"/>
                <a:gd name="T28" fmla="*/ 62176127 w 20932"/>
                <a:gd name="T29" fmla="*/ 165995064 h 20930"/>
                <a:gd name="T30" fmla="*/ 179649413 w 20932"/>
                <a:gd name="T31" fmla="*/ 229907870 h 20930"/>
                <a:gd name="T32" fmla="*/ 188480671 w 20932"/>
                <a:gd name="T33" fmla="*/ 225411690 h 20930"/>
                <a:gd name="T34" fmla="*/ 221995397 w 20932"/>
                <a:gd name="T35" fmla="*/ 190849720 h 20930"/>
                <a:gd name="T36" fmla="*/ 221046570 w 20932"/>
                <a:gd name="T37" fmla="*/ 184616427 h 20930"/>
                <a:gd name="T38" fmla="*/ 221046570 w 20932"/>
                <a:gd name="T39" fmla="*/ 184616427 h 2093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20932" h="20930">
                  <a:moveTo>
                    <a:pt x="20723" y="16794"/>
                  </a:moveTo>
                  <a:lnTo>
                    <a:pt x="16124" y="14084"/>
                  </a:lnTo>
                  <a:cubicBezTo>
                    <a:pt x="15885" y="13962"/>
                    <a:pt x="15534" y="14017"/>
                    <a:pt x="15344" y="14207"/>
                  </a:cubicBezTo>
                  <a:lnTo>
                    <a:pt x="13991" y="15561"/>
                  </a:lnTo>
                  <a:cubicBezTo>
                    <a:pt x="13801" y="15750"/>
                    <a:pt x="13427" y="15908"/>
                    <a:pt x="13158" y="15911"/>
                  </a:cubicBezTo>
                  <a:cubicBezTo>
                    <a:pt x="13158" y="15911"/>
                    <a:pt x="11429" y="15931"/>
                    <a:pt x="8214" y="12715"/>
                  </a:cubicBezTo>
                  <a:cubicBezTo>
                    <a:pt x="4998" y="9499"/>
                    <a:pt x="5014" y="7764"/>
                    <a:pt x="5014" y="7764"/>
                  </a:cubicBezTo>
                  <a:cubicBezTo>
                    <a:pt x="5016" y="7495"/>
                    <a:pt x="5173" y="7121"/>
                    <a:pt x="5363" y="6931"/>
                  </a:cubicBezTo>
                  <a:lnTo>
                    <a:pt x="6516" y="5778"/>
                  </a:lnTo>
                  <a:cubicBezTo>
                    <a:pt x="6706" y="5588"/>
                    <a:pt x="6770" y="5233"/>
                    <a:pt x="6658" y="4989"/>
                  </a:cubicBezTo>
                  <a:lnTo>
                    <a:pt x="4121" y="216"/>
                  </a:lnTo>
                  <a:cubicBezTo>
                    <a:pt x="4008" y="-28"/>
                    <a:pt x="3762" y="-72"/>
                    <a:pt x="3572" y="117"/>
                  </a:cubicBezTo>
                  <a:lnTo>
                    <a:pt x="426" y="3257"/>
                  </a:lnTo>
                  <a:cubicBezTo>
                    <a:pt x="236" y="3446"/>
                    <a:pt x="51" y="3819"/>
                    <a:pt x="16" y="4085"/>
                  </a:cubicBezTo>
                  <a:cubicBezTo>
                    <a:pt x="16" y="4085"/>
                    <a:pt x="-598" y="8672"/>
                    <a:pt x="5829" y="15100"/>
                  </a:cubicBezTo>
                  <a:cubicBezTo>
                    <a:pt x="12255" y="21528"/>
                    <a:pt x="16842" y="20914"/>
                    <a:pt x="16842" y="20914"/>
                  </a:cubicBezTo>
                  <a:cubicBezTo>
                    <a:pt x="17108" y="20878"/>
                    <a:pt x="17480" y="20694"/>
                    <a:pt x="17670" y="20505"/>
                  </a:cubicBezTo>
                  <a:lnTo>
                    <a:pt x="20812" y="17361"/>
                  </a:lnTo>
                  <a:cubicBezTo>
                    <a:pt x="21002" y="17171"/>
                    <a:pt x="20962" y="16916"/>
                    <a:pt x="20723" y="16794"/>
                  </a:cubicBezTo>
                  <a:close/>
                  <a:moveTo>
                    <a:pt x="20723" y="16794"/>
                  </a:move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198294" y="4501691"/>
            <a:ext cx="6798373" cy="998642"/>
            <a:chOff x="1336928" y="3418062"/>
            <a:chExt cx="4809235" cy="998642"/>
          </a:xfrm>
        </p:grpSpPr>
        <p:grpSp>
          <p:nvGrpSpPr>
            <p:cNvPr id="12" name="Group 11"/>
            <p:cNvGrpSpPr/>
            <p:nvPr/>
          </p:nvGrpSpPr>
          <p:grpSpPr>
            <a:xfrm>
              <a:off x="1739594" y="3451881"/>
              <a:ext cx="4406569" cy="964823"/>
              <a:chOff x="1825970" y="2017791"/>
              <a:chExt cx="4406569" cy="964823"/>
            </a:xfrm>
          </p:grpSpPr>
          <p:sp>
            <p:nvSpPr>
              <p:cNvPr id="13" name="TextBox 12"/>
              <p:cNvSpPr txBox="1"/>
              <p:nvPr/>
            </p:nvSpPr>
            <p:spPr>
              <a:xfrm>
                <a:off x="1869053" y="2017791"/>
                <a:ext cx="4363486" cy="6565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2200"/>
                  </a:lnSpc>
                </a:pPr>
                <a:r>
                  <a:rPr lang="en-US" sz="3600" dirty="0" smtClean="0">
                    <a:solidFill>
                      <a:schemeClr val="accent1"/>
                    </a:solidFill>
                  </a:rPr>
                  <a:t>Mobile App &amp; Online Web Link</a:t>
                </a:r>
                <a:endParaRPr lang="en-US" sz="3600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1825970" y="2280918"/>
                <a:ext cx="4145019" cy="701696"/>
              </a:xfrm>
              <a:prstGeom prst="rect">
                <a:avLst/>
              </a:prstGeom>
              <a:noFill/>
            </p:spPr>
            <p:txBody>
              <a:bodyPr wrap="square" lIns="182843" tIns="91423" rIns="182843" bIns="91423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sz="14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Roboto Condensed Light" panose="02000000000000000000" pitchFamily="2" charset="0"/>
                    <a:ea typeface="Roboto Condensed Light" panose="02000000000000000000" pitchFamily="2" charset="0"/>
                    <a:cs typeface="Roboto Condensed Light" panose="02000000000000000000" pitchFamily="2" charset="0"/>
                  </a:rPr>
                  <a:t>To make an online weapons report, a link will soon be provided on the district website </a:t>
                </a:r>
                <a:endParaRPr lang="en-US" sz="14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  <a:cs typeface="Roboto Condensed Light" panose="02000000000000000000" pitchFamily="2" charset="0"/>
                </a:endParaRPr>
              </a:p>
            </p:txBody>
          </p:sp>
        </p:grpSp>
        <p:grpSp>
          <p:nvGrpSpPr>
            <p:cNvPr id="20" name="Group 109"/>
            <p:cNvGrpSpPr>
              <a:grpSpLocks/>
            </p:cNvGrpSpPr>
            <p:nvPr/>
          </p:nvGrpSpPr>
          <p:grpSpPr bwMode="auto">
            <a:xfrm>
              <a:off x="1336928" y="3418062"/>
              <a:ext cx="345164" cy="531997"/>
              <a:chOff x="140" y="-96"/>
              <a:chExt cx="436" cy="672"/>
            </a:xfrm>
            <a:solidFill>
              <a:schemeClr val="accent2"/>
            </a:solidFill>
          </p:grpSpPr>
          <p:sp>
            <p:nvSpPr>
              <p:cNvPr id="21" name="AutoShape 90"/>
              <p:cNvSpPr>
                <a:spLocks/>
              </p:cNvSpPr>
              <p:nvPr/>
            </p:nvSpPr>
            <p:spPr bwMode="auto">
              <a:xfrm>
                <a:off x="140" y="-96"/>
                <a:ext cx="436" cy="67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w 21600"/>
                  <a:gd name="T17" fmla="*/ 0 h 21600"/>
                  <a:gd name="T18" fmla="*/ 0 w 21600"/>
                  <a:gd name="T19" fmla="*/ 0 h 21600"/>
                  <a:gd name="T20" fmla="*/ 0 w 21600"/>
                  <a:gd name="T21" fmla="*/ 0 h 21600"/>
                  <a:gd name="T22" fmla="*/ 0 w 21600"/>
                  <a:gd name="T23" fmla="*/ 0 h 21600"/>
                  <a:gd name="T24" fmla="*/ 0 w 21600"/>
                  <a:gd name="T25" fmla="*/ 0 h 21600"/>
                  <a:gd name="T26" fmla="*/ 0 w 21600"/>
                  <a:gd name="T27" fmla="*/ 0 h 21600"/>
                  <a:gd name="T28" fmla="*/ 0 w 21600"/>
                  <a:gd name="T29" fmla="*/ 0 h 21600"/>
                  <a:gd name="T30" fmla="*/ 0 w 21600"/>
                  <a:gd name="T31" fmla="*/ 0 h 21600"/>
                  <a:gd name="T32" fmla="*/ 0 w 21600"/>
                  <a:gd name="T33" fmla="*/ 0 h 21600"/>
                  <a:gd name="T34" fmla="*/ 0 w 21600"/>
                  <a:gd name="T35" fmla="*/ 0 h 21600"/>
                  <a:gd name="T36" fmla="*/ 0 w 21600"/>
                  <a:gd name="T37" fmla="*/ 0 h 21600"/>
                  <a:gd name="T38" fmla="*/ 0 w 21600"/>
                  <a:gd name="T39" fmla="*/ 0 h 21600"/>
                  <a:gd name="T40" fmla="*/ 0 w 21600"/>
                  <a:gd name="T41" fmla="*/ 0 h 21600"/>
                  <a:gd name="T42" fmla="*/ 0 w 21600"/>
                  <a:gd name="T43" fmla="*/ 0 h 21600"/>
                  <a:gd name="T44" fmla="*/ 0 w 21600"/>
                  <a:gd name="T45" fmla="*/ 0 h 21600"/>
                  <a:gd name="T46" fmla="*/ 0 w 21600"/>
                  <a:gd name="T47" fmla="*/ 0 h 21600"/>
                  <a:gd name="T48" fmla="*/ 0 w 21600"/>
                  <a:gd name="T49" fmla="*/ 0 h 21600"/>
                  <a:gd name="T50" fmla="*/ 0 w 21600"/>
                  <a:gd name="T51" fmla="*/ 0 h 21600"/>
                  <a:gd name="T52" fmla="*/ 0 w 21600"/>
                  <a:gd name="T53" fmla="*/ 0 h 21600"/>
                  <a:gd name="T54" fmla="*/ 0 w 21600"/>
                  <a:gd name="T55" fmla="*/ 0 h 21600"/>
                  <a:gd name="T56" fmla="*/ 0 w 21600"/>
                  <a:gd name="T57" fmla="*/ 0 h 21600"/>
                  <a:gd name="T58" fmla="*/ 0 w 21600"/>
                  <a:gd name="T59" fmla="*/ 0 h 21600"/>
                  <a:gd name="T60" fmla="*/ 0 w 21600"/>
                  <a:gd name="T61" fmla="*/ 0 h 21600"/>
                  <a:gd name="T62" fmla="*/ 0 w 21600"/>
                  <a:gd name="T63" fmla="*/ 0 h 21600"/>
                  <a:gd name="T64" fmla="*/ 0 w 21600"/>
                  <a:gd name="T65" fmla="*/ 0 h 21600"/>
                  <a:gd name="T66" fmla="*/ 0 w 21600"/>
                  <a:gd name="T67" fmla="*/ 0 h 21600"/>
                  <a:gd name="T68" fmla="*/ 0 w 21600"/>
                  <a:gd name="T69" fmla="*/ 0 h 21600"/>
                  <a:gd name="T70" fmla="*/ 0 w 21600"/>
                  <a:gd name="T71" fmla="*/ 0 h 21600"/>
                  <a:gd name="T72" fmla="*/ 0 w 21600"/>
                  <a:gd name="T73" fmla="*/ 0 h 21600"/>
                  <a:gd name="T74" fmla="*/ 0 w 21600"/>
                  <a:gd name="T75" fmla="*/ 0 h 21600"/>
                  <a:gd name="T76" fmla="*/ 0 w 21600"/>
                  <a:gd name="T77" fmla="*/ 0 h 21600"/>
                  <a:gd name="T78" fmla="*/ 0 w 21600"/>
                  <a:gd name="T79" fmla="*/ 0 h 21600"/>
                  <a:gd name="T80" fmla="*/ 0 w 21600"/>
                  <a:gd name="T81" fmla="*/ 0 h 21600"/>
                  <a:gd name="T82" fmla="*/ 0 w 21600"/>
                  <a:gd name="T83" fmla="*/ 0 h 21600"/>
                  <a:gd name="T84" fmla="*/ 0 w 21600"/>
                  <a:gd name="T85" fmla="*/ 0 h 21600"/>
                  <a:gd name="T86" fmla="*/ 0 w 21600"/>
                  <a:gd name="T87" fmla="*/ 0 h 21600"/>
                  <a:gd name="T88" fmla="*/ 0 w 21600"/>
                  <a:gd name="T89" fmla="*/ 0 h 21600"/>
                  <a:gd name="T90" fmla="*/ 0 w 21600"/>
                  <a:gd name="T91" fmla="*/ 0 h 21600"/>
                  <a:gd name="T92" fmla="*/ 0 w 21600"/>
                  <a:gd name="T93" fmla="*/ 0 h 21600"/>
                  <a:gd name="T94" fmla="*/ 0 w 21600"/>
                  <a:gd name="T95" fmla="*/ 0 h 21600"/>
                  <a:gd name="T96" fmla="*/ 0 w 21600"/>
                  <a:gd name="T97" fmla="*/ 0 h 21600"/>
                  <a:gd name="T98" fmla="*/ 0 w 21600"/>
                  <a:gd name="T99" fmla="*/ 0 h 21600"/>
                  <a:gd name="T100" fmla="*/ 0 w 21600"/>
                  <a:gd name="T101" fmla="*/ 0 h 21600"/>
                  <a:gd name="T102" fmla="*/ 0 w 21600"/>
                  <a:gd name="T103" fmla="*/ 0 h 21600"/>
                  <a:gd name="T104" fmla="*/ 0 w 21600"/>
                  <a:gd name="T105" fmla="*/ 0 h 21600"/>
                  <a:gd name="T106" fmla="*/ 0 w 21600"/>
                  <a:gd name="T107" fmla="*/ 0 h 21600"/>
                  <a:gd name="T108" fmla="*/ 0 w 21600"/>
                  <a:gd name="T109" fmla="*/ 0 h 21600"/>
                  <a:gd name="T110" fmla="*/ 0 w 21600"/>
                  <a:gd name="T111" fmla="*/ 0 h 21600"/>
                  <a:gd name="T112" fmla="*/ 0 w 21600"/>
                  <a:gd name="T113" fmla="*/ 0 h 21600"/>
                  <a:gd name="T114" fmla="*/ 0 w 21600"/>
                  <a:gd name="T115" fmla="*/ 0 h 21600"/>
                  <a:gd name="T116" fmla="*/ 0 w 21600"/>
                  <a:gd name="T117" fmla="*/ 0 h 21600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cubicBezTo>
                      <a:pt x="4835" y="0"/>
                      <a:pt x="0" y="4835"/>
                      <a:pt x="0" y="10800"/>
                    </a:cubicBezTo>
                    <a:cubicBezTo>
                      <a:pt x="0" y="16765"/>
                      <a:pt x="4835" y="21600"/>
                      <a:pt x="10800" y="21600"/>
                    </a:cubicBezTo>
                    <a:cubicBezTo>
                      <a:pt x="16765" y="21600"/>
                      <a:pt x="21600" y="16765"/>
                      <a:pt x="21600" y="10800"/>
                    </a:cubicBezTo>
                    <a:cubicBezTo>
                      <a:pt x="21600" y="4835"/>
                      <a:pt x="16765" y="0"/>
                      <a:pt x="10800" y="0"/>
                    </a:cubicBezTo>
                    <a:close/>
                    <a:moveTo>
                      <a:pt x="17951" y="7646"/>
                    </a:moveTo>
                    <a:cubicBezTo>
                      <a:pt x="18069" y="7639"/>
                      <a:pt x="18121" y="7531"/>
                      <a:pt x="18225" y="7500"/>
                    </a:cubicBezTo>
                    <a:cubicBezTo>
                      <a:pt x="18420" y="7442"/>
                      <a:pt x="18352" y="7564"/>
                      <a:pt x="18447" y="7660"/>
                    </a:cubicBezTo>
                    <a:cubicBezTo>
                      <a:pt x="18529" y="7660"/>
                      <a:pt x="18346" y="7716"/>
                      <a:pt x="18334" y="7716"/>
                    </a:cubicBezTo>
                    <a:cubicBezTo>
                      <a:pt x="18252" y="7747"/>
                      <a:pt x="18257" y="7731"/>
                      <a:pt x="18192" y="7731"/>
                    </a:cubicBezTo>
                    <a:cubicBezTo>
                      <a:pt x="18166" y="7764"/>
                      <a:pt x="18232" y="7915"/>
                      <a:pt x="18248" y="7915"/>
                    </a:cubicBezTo>
                    <a:cubicBezTo>
                      <a:pt x="18307" y="8002"/>
                      <a:pt x="18338" y="7946"/>
                      <a:pt x="18332" y="8076"/>
                    </a:cubicBezTo>
                    <a:cubicBezTo>
                      <a:pt x="18326" y="8193"/>
                      <a:pt x="18422" y="8085"/>
                      <a:pt x="18461" y="8085"/>
                    </a:cubicBezTo>
                    <a:cubicBezTo>
                      <a:pt x="18461" y="8156"/>
                      <a:pt x="18566" y="8214"/>
                      <a:pt x="18574" y="8297"/>
                    </a:cubicBezTo>
                    <a:cubicBezTo>
                      <a:pt x="18528" y="8303"/>
                      <a:pt x="18423" y="8283"/>
                      <a:pt x="18404" y="8297"/>
                    </a:cubicBezTo>
                    <a:cubicBezTo>
                      <a:pt x="18411" y="8380"/>
                      <a:pt x="18461" y="8380"/>
                      <a:pt x="18461" y="8453"/>
                    </a:cubicBezTo>
                    <a:cubicBezTo>
                      <a:pt x="18549" y="8453"/>
                      <a:pt x="18392" y="8680"/>
                      <a:pt x="18546" y="8680"/>
                    </a:cubicBezTo>
                    <a:cubicBezTo>
                      <a:pt x="18510" y="8823"/>
                      <a:pt x="18267" y="8774"/>
                      <a:pt x="18234" y="8638"/>
                    </a:cubicBezTo>
                    <a:cubicBezTo>
                      <a:pt x="17995" y="8584"/>
                      <a:pt x="18122" y="8416"/>
                      <a:pt x="18114" y="8284"/>
                    </a:cubicBezTo>
                    <a:cubicBezTo>
                      <a:pt x="18104" y="8108"/>
                      <a:pt x="17951" y="8050"/>
                      <a:pt x="17951" y="7915"/>
                    </a:cubicBezTo>
                    <a:cubicBezTo>
                      <a:pt x="17826" y="7915"/>
                      <a:pt x="17951" y="7670"/>
                      <a:pt x="17951" y="7646"/>
                    </a:cubicBezTo>
                    <a:close/>
                    <a:moveTo>
                      <a:pt x="17869" y="15860"/>
                    </a:moveTo>
                    <a:cubicBezTo>
                      <a:pt x="17880" y="15711"/>
                      <a:pt x="17855" y="15455"/>
                      <a:pt x="17923" y="15455"/>
                    </a:cubicBezTo>
                    <a:cubicBezTo>
                      <a:pt x="17923" y="15341"/>
                      <a:pt x="17986" y="15185"/>
                      <a:pt x="17994" y="15044"/>
                    </a:cubicBezTo>
                    <a:cubicBezTo>
                      <a:pt x="18017" y="15044"/>
                      <a:pt x="18041" y="15044"/>
                      <a:pt x="18065" y="15044"/>
                    </a:cubicBezTo>
                    <a:cubicBezTo>
                      <a:pt x="18065" y="15015"/>
                      <a:pt x="18058" y="14913"/>
                      <a:pt x="18107" y="14888"/>
                    </a:cubicBezTo>
                    <a:cubicBezTo>
                      <a:pt x="18107" y="14812"/>
                      <a:pt x="18303" y="14778"/>
                      <a:pt x="18192" y="14676"/>
                    </a:cubicBezTo>
                    <a:cubicBezTo>
                      <a:pt x="18145" y="14660"/>
                      <a:pt x="18107" y="14451"/>
                      <a:pt x="18107" y="14378"/>
                    </a:cubicBezTo>
                    <a:cubicBezTo>
                      <a:pt x="18046" y="14439"/>
                      <a:pt x="18138" y="14619"/>
                      <a:pt x="17994" y="14619"/>
                    </a:cubicBezTo>
                    <a:cubicBezTo>
                      <a:pt x="17994" y="14447"/>
                      <a:pt x="17802" y="14718"/>
                      <a:pt x="17966" y="14718"/>
                    </a:cubicBezTo>
                    <a:cubicBezTo>
                      <a:pt x="17966" y="14874"/>
                      <a:pt x="17765" y="14803"/>
                      <a:pt x="17696" y="14761"/>
                    </a:cubicBezTo>
                    <a:cubicBezTo>
                      <a:pt x="17662" y="14847"/>
                      <a:pt x="17637" y="14882"/>
                      <a:pt x="17739" y="14903"/>
                    </a:cubicBezTo>
                    <a:cubicBezTo>
                      <a:pt x="17698" y="15025"/>
                      <a:pt x="17655" y="14946"/>
                      <a:pt x="17597" y="14903"/>
                    </a:cubicBezTo>
                    <a:cubicBezTo>
                      <a:pt x="17540" y="15073"/>
                      <a:pt x="17410" y="16061"/>
                      <a:pt x="17786" y="15978"/>
                    </a:cubicBezTo>
                    <a:cubicBezTo>
                      <a:pt x="16200" y="18114"/>
                      <a:pt x="13659" y="19500"/>
                      <a:pt x="10800" y="19500"/>
                    </a:cubicBezTo>
                    <a:cubicBezTo>
                      <a:pt x="6003" y="19500"/>
                      <a:pt x="2100" y="15597"/>
                      <a:pt x="2100" y="10800"/>
                    </a:cubicBezTo>
                    <a:cubicBezTo>
                      <a:pt x="2100" y="9473"/>
                      <a:pt x="2400" y="8214"/>
                      <a:pt x="2934" y="7088"/>
                    </a:cubicBezTo>
                    <a:cubicBezTo>
                      <a:pt x="2934" y="7089"/>
                      <a:pt x="2936" y="7091"/>
                      <a:pt x="2936" y="7093"/>
                    </a:cubicBezTo>
                    <a:cubicBezTo>
                      <a:pt x="3188" y="7294"/>
                      <a:pt x="3192" y="7631"/>
                      <a:pt x="3192" y="7901"/>
                    </a:cubicBezTo>
                    <a:cubicBezTo>
                      <a:pt x="3158" y="8054"/>
                      <a:pt x="3234" y="8236"/>
                      <a:pt x="3234" y="8383"/>
                    </a:cubicBezTo>
                    <a:cubicBezTo>
                      <a:pt x="3305" y="8418"/>
                      <a:pt x="3432" y="8638"/>
                      <a:pt x="3432" y="8709"/>
                    </a:cubicBezTo>
                    <a:cubicBezTo>
                      <a:pt x="3435" y="8709"/>
                      <a:pt x="3594" y="8932"/>
                      <a:pt x="3603" y="8949"/>
                    </a:cubicBezTo>
                    <a:cubicBezTo>
                      <a:pt x="3792" y="8949"/>
                      <a:pt x="3886" y="9032"/>
                      <a:pt x="3886" y="9205"/>
                    </a:cubicBezTo>
                    <a:cubicBezTo>
                      <a:pt x="3876" y="9205"/>
                      <a:pt x="4000" y="9469"/>
                      <a:pt x="4042" y="9502"/>
                    </a:cubicBezTo>
                    <a:cubicBezTo>
                      <a:pt x="4042" y="9577"/>
                      <a:pt x="4155" y="9849"/>
                      <a:pt x="4226" y="9885"/>
                    </a:cubicBezTo>
                    <a:cubicBezTo>
                      <a:pt x="4226" y="10115"/>
                      <a:pt x="4784" y="10484"/>
                      <a:pt x="4465" y="9943"/>
                    </a:cubicBezTo>
                    <a:cubicBezTo>
                      <a:pt x="4436" y="9894"/>
                      <a:pt x="4289" y="9616"/>
                      <a:pt x="4255" y="9616"/>
                    </a:cubicBezTo>
                    <a:cubicBezTo>
                      <a:pt x="4255" y="9525"/>
                      <a:pt x="4068" y="9420"/>
                      <a:pt x="4090" y="9342"/>
                    </a:cubicBezTo>
                    <a:cubicBezTo>
                      <a:pt x="4124" y="9221"/>
                      <a:pt x="4340" y="9498"/>
                      <a:pt x="4340" y="9559"/>
                    </a:cubicBezTo>
                    <a:cubicBezTo>
                      <a:pt x="4371" y="9559"/>
                      <a:pt x="4453" y="9741"/>
                      <a:pt x="4453" y="9758"/>
                    </a:cubicBezTo>
                    <a:cubicBezTo>
                      <a:pt x="4505" y="9758"/>
                      <a:pt x="4709" y="9909"/>
                      <a:pt x="4709" y="9999"/>
                    </a:cubicBezTo>
                    <a:cubicBezTo>
                      <a:pt x="4856" y="9999"/>
                      <a:pt x="4940" y="10367"/>
                      <a:pt x="4945" y="10471"/>
                    </a:cubicBezTo>
                    <a:cubicBezTo>
                      <a:pt x="4948" y="10558"/>
                      <a:pt x="4996" y="10792"/>
                      <a:pt x="5120" y="10792"/>
                    </a:cubicBezTo>
                    <a:cubicBezTo>
                      <a:pt x="5174" y="10900"/>
                      <a:pt x="5409" y="10861"/>
                      <a:pt x="5460" y="10962"/>
                    </a:cubicBezTo>
                    <a:cubicBezTo>
                      <a:pt x="5611" y="10962"/>
                      <a:pt x="5777" y="11075"/>
                      <a:pt x="5941" y="11075"/>
                    </a:cubicBezTo>
                    <a:cubicBezTo>
                      <a:pt x="6084" y="11075"/>
                      <a:pt x="6113" y="11246"/>
                      <a:pt x="6239" y="11246"/>
                    </a:cubicBezTo>
                    <a:cubicBezTo>
                      <a:pt x="6259" y="11285"/>
                      <a:pt x="6324" y="11271"/>
                      <a:pt x="6324" y="11302"/>
                    </a:cubicBezTo>
                    <a:cubicBezTo>
                      <a:pt x="6448" y="11302"/>
                      <a:pt x="6791" y="11496"/>
                      <a:pt x="6735" y="11642"/>
                    </a:cubicBezTo>
                    <a:cubicBezTo>
                      <a:pt x="6795" y="11672"/>
                      <a:pt x="6964" y="11843"/>
                      <a:pt x="6947" y="11926"/>
                    </a:cubicBezTo>
                    <a:cubicBezTo>
                      <a:pt x="6971" y="12095"/>
                      <a:pt x="7238" y="12086"/>
                      <a:pt x="7345" y="12138"/>
                    </a:cubicBezTo>
                    <a:cubicBezTo>
                      <a:pt x="7444" y="11839"/>
                      <a:pt x="7571" y="12122"/>
                      <a:pt x="7571" y="12266"/>
                    </a:cubicBezTo>
                    <a:cubicBezTo>
                      <a:pt x="7561" y="12313"/>
                      <a:pt x="7571" y="12512"/>
                      <a:pt x="7571" y="12606"/>
                    </a:cubicBezTo>
                    <a:cubicBezTo>
                      <a:pt x="7701" y="12606"/>
                      <a:pt x="7536" y="12818"/>
                      <a:pt x="7501" y="12677"/>
                    </a:cubicBezTo>
                    <a:cubicBezTo>
                      <a:pt x="7451" y="12698"/>
                      <a:pt x="7423" y="12736"/>
                      <a:pt x="7415" y="12790"/>
                    </a:cubicBezTo>
                    <a:cubicBezTo>
                      <a:pt x="7346" y="12790"/>
                      <a:pt x="7186" y="13220"/>
                      <a:pt x="7345" y="13272"/>
                    </a:cubicBezTo>
                    <a:cubicBezTo>
                      <a:pt x="7326" y="13439"/>
                      <a:pt x="7134" y="13582"/>
                      <a:pt x="7316" y="13683"/>
                    </a:cubicBezTo>
                    <a:cubicBezTo>
                      <a:pt x="7316" y="13672"/>
                      <a:pt x="7662" y="14179"/>
                      <a:pt x="7614" y="14179"/>
                    </a:cubicBezTo>
                    <a:cubicBezTo>
                      <a:pt x="7614" y="14259"/>
                      <a:pt x="7665" y="14355"/>
                      <a:pt x="7685" y="14420"/>
                    </a:cubicBezTo>
                    <a:cubicBezTo>
                      <a:pt x="7685" y="14567"/>
                      <a:pt x="7830" y="14902"/>
                      <a:pt x="8039" y="14902"/>
                    </a:cubicBezTo>
                    <a:cubicBezTo>
                      <a:pt x="8037" y="14898"/>
                      <a:pt x="8254" y="15129"/>
                      <a:pt x="8223" y="15129"/>
                    </a:cubicBezTo>
                    <a:cubicBezTo>
                      <a:pt x="8287" y="15511"/>
                      <a:pt x="8195" y="15751"/>
                      <a:pt x="8195" y="16163"/>
                    </a:cubicBezTo>
                    <a:cubicBezTo>
                      <a:pt x="8072" y="16163"/>
                      <a:pt x="8188" y="16989"/>
                      <a:pt x="8025" y="17071"/>
                    </a:cubicBezTo>
                    <a:cubicBezTo>
                      <a:pt x="7995" y="17203"/>
                      <a:pt x="7898" y="17312"/>
                      <a:pt x="7940" y="17396"/>
                    </a:cubicBezTo>
                    <a:cubicBezTo>
                      <a:pt x="7954" y="17531"/>
                      <a:pt x="7940" y="17666"/>
                      <a:pt x="7940" y="17779"/>
                    </a:cubicBezTo>
                    <a:cubicBezTo>
                      <a:pt x="7907" y="17779"/>
                      <a:pt x="7869" y="17962"/>
                      <a:pt x="7869" y="18006"/>
                    </a:cubicBezTo>
                    <a:cubicBezTo>
                      <a:pt x="7775" y="18006"/>
                      <a:pt x="7769" y="18709"/>
                      <a:pt x="7780" y="18957"/>
                    </a:cubicBezTo>
                    <a:cubicBezTo>
                      <a:pt x="8005" y="19041"/>
                      <a:pt x="8236" y="19114"/>
                      <a:pt x="8470" y="19179"/>
                    </a:cubicBezTo>
                    <a:cubicBezTo>
                      <a:pt x="8443" y="19138"/>
                      <a:pt x="8422" y="19094"/>
                      <a:pt x="8422" y="19040"/>
                    </a:cubicBezTo>
                    <a:cubicBezTo>
                      <a:pt x="8327" y="19040"/>
                      <a:pt x="8420" y="18785"/>
                      <a:pt x="8521" y="18785"/>
                    </a:cubicBezTo>
                    <a:cubicBezTo>
                      <a:pt x="8556" y="18663"/>
                      <a:pt x="8618" y="18661"/>
                      <a:pt x="8677" y="18572"/>
                    </a:cubicBezTo>
                    <a:cubicBezTo>
                      <a:pt x="8747" y="18572"/>
                      <a:pt x="8635" y="18459"/>
                      <a:pt x="8635" y="18530"/>
                    </a:cubicBezTo>
                    <a:cubicBezTo>
                      <a:pt x="8618" y="18530"/>
                      <a:pt x="8618" y="18575"/>
                      <a:pt x="8578" y="18586"/>
                    </a:cubicBezTo>
                    <a:cubicBezTo>
                      <a:pt x="8565" y="18552"/>
                      <a:pt x="8582" y="18516"/>
                      <a:pt x="8564" y="18516"/>
                    </a:cubicBezTo>
                    <a:cubicBezTo>
                      <a:pt x="8564" y="18436"/>
                      <a:pt x="8606" y="18359"/>
                      <a:pt x="8606" y="18275"/>
                    </a:cubicBezTo>
                    <a:cubicBezTo>
                      <a:pt x="8633" y="18275"/>
                      <a:pt x="8668" y="18173"/>
                      <a:pt x="8706" y="18147"/>
                    </a:cubicBezTo>
                    <a:cubicBezTo>
                      <a:pt x="8784" y="18056"/>
                      <a:pt x="8862" y="18045"/>
                      <a:pt x="8862" y="17920"/>
                    </a:cubicBezTo>
                    <a:cubicBezTo>
                      <a:pt x="8879" y="17920"/>
                      <a:pt x="8837" y="17779"/>
                      <a:pt x="8805" y="17779"/>
                    </a:cubicBezTo>
                    <a:cubicBezTo>
                      <a:pt x="8888" y="17707"/>
                      <a:pt x="8989" y="17837"/>
                      <a:pt x="8989" y="17693"/>
                    </a:cubicBezTo>
                    <a:cubicBezTo>
                      <a:pt x="9015" y="17693"/>
                      <a:pt x="9032" y="17605"/>
                      <a:pt x="9032" y="17580"/>
                    </a:cubicBezTo>
                    <a:cubicBezTo>
                      <a:pt x="9152" y="17500"/>
                      <a:pt x="9130" y="17481"/>
                      <a:pt x="9315" y="17481"/>
                    </a:cubicBezTo>
                    <a:cubicBezTo>
                      <a:pt x="9338" y="17435"/>
                      <a:pt x="9473" y="17380"/>
                      <a:pt x="9528" y="17382"/>
                    </a:cubicBezTo>
                    <a:cubicBezTo>
                      <a:pt x="9528" y="17362"/>
                      <a:pt x="9545" y="17169"/>
                      <a:pt x="9528" y="17169"/>
                    </a:cubicBezTo>
                    <a:cubicBezTo>
                      <a:pt x="9528" y="17065"/>
                      <a:pt x="9712" y="17054"/>
                      <a:pt x="9712" y="17013"/>
                    </a:cubicBezTo>
                    <a:cubicBezTo>
                      <a:pt x="9812" y="16942"/>
                      <a:pt x="9843" y="16857"/>
                      <a:pt x="9849" y="16740"/>
                    </a:cubicBezTo>
                    <a:cubicBezTo>
                      <a:pt x="9854" y="16645"/>
                      <a:pt x="9994" y="16531"/>
                      <a:pt x="10073" y="16531"/>
                    </a:cubicBezTo>
                    <a:cubicBezTo>
                      <a:pt x="10199" y="16531"/>
                      <a:pt x="10115" y="16475"/>
                      <a:pt x="10194" y="16475"/>
                    </a:cubicBezTo>
                    <a:cubicBezTo>
                      <a:pt x="10171" y="16407"/>
                      <a:pt x="10224" y="16412"/>
                      <a:pt x="10260" y="16368"/>
                    </a:cubicBezTo>
                    <a:cubicBezTo>
                      <a:pt x="10314" y="16301"/>
                      <a:pt x="10296" y="16065"/>
                      <a:pt x="10307" y="15964"/>
                    </a:cubicBezTo>
                    <a:cubicBezTo>
                      <a:pt x="10281" y="15964"/>
                      <a:pt x="10425" y="15828"/>
                      <a:pt x="10435" y="15808"/>
                    </a:cubicBezTo>
                    <a:cubicBezTo>
                      <a:pt x="10502" y="15808"/>
                      <a:pt x="10552" y="15752"/>
                      <a:pt x="10619" y="15752"/>
                    </a:cubicBezTo>
                    <a:cubicBezTo>
                      <a:pt x="10655" y="15681"/>
                      <a:pt x="10888" y="15575"/>
                      <a:pt x="10974" y="15511"/>
                    </a:cubicBezTo>
                    <a:cubicBezTo>
                      <a:pt x="11011" y="15360"/>
                      <a:pt x="11115" y="15330"/>
                      <a:pt x="11115" y="15170"/>
                    </a:cubicBezTo>
                    <a:cubicBezTo>
                      <a:pt x="11157" y="15170"/>
                      <a:pt x="11200" y="14858"/>
                      <a:pt x="11200" y="14802"/>
                    </a:cubicBezTo>
                    <a:cubicBezTo>
                      <a:pt x="11208" y="14802"/>
                      <a:pt x="11215" y="14518"/>
                      <a:pt x="11215" y="14490"/>
                    </a:cubicBezTo>
                    <a:cubicBezTo>
                      <a:pt x="11221" y="14490"/>
                      <a:pt x="11427" y="14261"/>
                      <a:pt x="11427" y="14234"/>
                    </a:cubicBezTo>
                    <a:cubicBezTo>
                      <a:pt x="11617" y="14093"/>
                      <a:pt x="11588" y="13676"/>
                      <a:pt x="11405" y="13514"/>
                    </a:cubicBezTo>
                    <a:cubicBezTo>
                      <a:pt x="11299" y="13420"/>
                      <a:pt x="11232" y="13367"/>
                      <a:pt x="11073" y="13313"/>
                    </a:cubicBezTo>
                    <a:cubicBezTo>
                      <a:pt x="11048" y="13388"/>
                      <a:pt x="10982" y="13340"/>
                      <a:pt x="10915" y="13339"/>
                    </a:cubicBezTo>
                    <a:cubicBezTo>
                      <a:pt x="10800" y="13335"/>
                      <a:pt x="10788" y="13413"/>
                      <a:pt x="10676" y="13413"/>
                    </a:cubicBezTo>
                    <a:cubicBezTo>
                      <a:pt x="10690" y="13345"/>
                      <a:pt x="10725" y="13144"/>
                      <a:pt x="10591" y="13130"/>
                    </a:cubicBezTo>
                    <a:cubicBezTo>
                      <a:pt x="10591" y="13265"/>
                      <a:pt x="10455" y="13200"/>
                      <a:pt x="10492" y="13115"/>
                    </a:cubicBezTo>
                    <a:cubicBezTo>
                      <a:pt x="10428" y="13115"/>
                      <a:pt x="10369" y="13016"/>
                      <a:pt x="10280" y="13002"/>
                    </a:cubicBezTo>
                    <a:cubicBezTo>
                      <a:pt x="10280" y="13147"/>
                      <a:pt x="10062" y="13030"/>
                      <a:pt x="10123" y="13030"/>
                    </a:cubicBezTo>
                    <a:cubicBezTo>
                      <a:pt x="10123" y="13012"/>
                      <a:pt x="10087" y="12817"/>
                      <a:pt x="10138" y="12817"/>
                    </a:cubicBezTo>
                    <a:cubicBezTo>
                      <a:pt x="10121" y="12734"/>
                      <a:pt x="10101" y="12590"/>
                      <a:pt x="10038" y="12548"/>
                    </a:cubicBezTo>
                    <a:cubicBezTo>
                      <a:pt x="9983" y="12431"/>
                      <a:pt x="10070" y="12473"/>
                      <a:pt x="9939" y="12364"/>
                    </a:cubicBezTo>
                    <a:cubicBezTo>
                      <a:pt x="9917" y="12318"/>
                      <a:pt x="9905" y="12353"/>
                      <a:pt x="9883" y="12308"/>
                    </a:cubicBezTo>
                    <a:cubicBezTo>
                      <a:pt x="9839" y="12308"/>
                      <a:pt x="9753" y="12192"/>
                      <a:pt x="9727" y="12293"/>
                    </a:cubicBezTo>
                    <a:cubicBezTo>
                      <a:pt x="9644" y="12287"/>
                      <a:pt x="9572" y="12248"/>
                      <a:pt x="9495" y="12224"/>
                    </a:cubicBezTo>
                    <a:cubicBezTo>
                      <a:pt x="9355" y="12182"/>
                      <a:pt x="9478" y="12169"/>
                      <a:pt x="9386" y="12123"/>
                    </a:cubicBezTo>
                    <a:cubicBezTo>
                      <a:pt x="9386" y="12082"/>
                      <a:pt x="9259" y="12071"/>
                      <a:pt x="9259" y="12010"/>
                    </a:cubicBezTo>
                    <a:cubicBezTo>
                      <a:pt x="9233" y="11942"/>
                      <a:pt x="9182" y="11935"/>
                      <a:pt x="9174" y="11911"/>
                    </a:cubicBezTo>
                    <a:cubicBezTo>
                      <a:pt x="9161" y="11914"/>
                      <a:pt x="9152" y="11909"/>
                      <a:pt x="9145" y="11897"/>
                    </a:cubicBezTo>
                    <a:cubicBezTo>
                      <a:pt x="9117" y="11898"/>
                      <a:pt x="9123" y="11842"/>
                      <a:pt x="9059" y="11842"/>
                    </a:cubicBezTo>
                    <a:cubicBezTo>
                      <a:pt x="9053" y="11822"/>
                      <a:pt x="8992" y="11772"/>
                      <a:pt x="8975" y="11783"/>
                    </a:cubicBezTo>
                    <a:cubicBezTo>
                      <a:pt x="8909" y="11829"/>
                      <a:pt x="8732" y="11807"/>
                      <a:pt x="8655" y="11802"/>
                    </a:cubicBezTo>
                    <a:cubicBezTo>
                      <a:pt x="8463" y="11788"/>
                      <a:pt x="8497" y="11569"/>
                      <a:pt x="8395" y="11556"/>
                    </a:cubicBezTo>
                    <a:cubicBezTo>
                      <a:pt x="8327" y="11603"/>
                      <a:pt x="8249" y="11646"/>
                      <a:pt x="8172" y="11647"/>
                    </a:cubicBezTo>
                    <a:cubicBezTo>
                      <a:pt x="8154" y="11620"/>
                      <a:pt x="8151" y="11627"/>
                      <a:pt x="8111" y="11603"/>
                    </a:cubicBezTo>
                    <a:cubicBezTo>
                      <a:pt x="8101" y="11603"/>
                      <a:pt x="8049" y="11633"/>
                      <a:pt x="8035" y="11643"/>
                    </a:cubicBezTo>
                    <a:cubicBezTo>
                      <a:pt x="7988" y="11672"/>
                      <a:pt x="7943" y="11762"/>
                      <a:pt x="7885" y="11730"/>
                    </a:cubicBezTo>
                    <a:cubicBezTo>
                      <a:pt x="7858" y="11700"/>
                      <a:pt x="7838" y="11708"/>
                      <a:pt x="7827" y="11755"/>
                    </a:cubicBezTo>
                    <a:cubicBezTo>
                      <a:pt x="7708" y="11755"/>
                      <a:pt x="7887" y="12038"/>
                      <a:pt x="7601" y="12038"/>
                    </a:cubicBezTo>
                    <a:cubicBezTo>
                      <a:pt x="7612" y="11938"/>
                      <a:pt x="7602" y="11840"/>
                      <a:pt x="7459" y="11840"/>
                    </a:cubicBezTo>
                    <a:cubicBezTo>
                      <a:pt x="7459" y="11962"/>
                      <a:pt x="7255" y="11938"/>
                      <a:pt x="7161" y="11925"/>
                    </a:cubicBezTo>
                    <a:cubicBezTo>
                      <a:pt x="7185" y="11831"/>
                      <a:pt x="7139" y="11763"/>
                      <a:pt x="7062" y="11712"/>
                    </a:cubicBezTo>
                    <a:cubicBezTo>
                      <a:pt x="7062" y="11639"/>
                      <a:pt x="7006" y="11546"/>
                      <a:pt x="7006" y="11429"/>
                    </a:cubicBezTo>
                    <a:cubicBezTo>
                      <a:pt x="6906" y="11429"/>
                      <a:pt x="7056" y="11117"/>
                      <a:pt x="6892" y="11117"/>
                    </a:cubicBezTo>
                    <a:cubicBezTo>
                      <a:pt x="6902" y="11134"/>
                      <a:pt x="6907" y="11153"/>
                      <a:pt x="6906" y="11174"/>
                    </a:cubicBezTo>
                    <a:cubicBezTo>
                      <a:pt x="6793" y="11174"/>
                      <a:pt x="6679" y="11194"/>
                      <a:pt x="6566" y="11174"/>
                    </a:cubicBezTo>
                    <a:cubicBezTo>
                      <a:pt x="6594" y="11071"/>
                      <a:pt x="6506" y="11060"/>
                      <a:pt x="6533" y="10951"/>
                    </a:cubicBezTo>
                    <a:cubicBezTo>
                      <a:pt x="6554" y="10862"/>
                      <a:pt x="6590" y="10783"/>
                      <a:pt x="6609" y="10692"/>
                    </a:cubicBezTo>
                    <a:cubicBezTo>
                      <a:pt x="6651" y="10692"/>
                      <a:pt x="6645" y="10564"/>
                      <a:pt x="6722" y="10564"/>
                    </a:cubicBezTo>
                    <a:cubicBezTo>
                      <a:pt x="6800" y="10519"/>
                      <a:pt x="6694" y="10393"/>
                      <a:pt x="6694" y="10508"/>
                    </a:cubicBezTo>
                    <a:cubicBezTo>
                      <a:pt x="6694" y="10508"/>
                      <a:pt x="6553" y="10558"/>
                      <a:pt x="6537" y="10564"/>
                    </a:cubicBezTo>
                    <a:cubicBezTo>
                      <a:pt x="6537" y="10573"/>
                      <a:pt x="6396" y="10708"/>
                      <a:pt x="6396" y="10607"/>
                    </a:cubicBezTo>
                    <a:cubicBezTo>
                      <a:pt x="6324" y="10635"/>
                      <a:pt x="6214" y="10778"/>
                      <a:pt x="6325" y="10805"/>
                    </a:cubicBezTo>
                    <a:cubicBezTo>
                      <a:pt x="6313" y="10864"/>
                      <a:pt x="6226" y="10910"/>
                      <a:pt x="6226" y="10919"/>
                    </a:cubicBezTo>
                    <a:cubicBezTo>
                      <a:pt x="6065" y="10920"/>
                      <a:pt x="6123" y="10908"/>
                      <a:pt x="6113" y="10833"/>
                    </a:cubicBezTo>
                    <a:cubicBezTo>
                      <a:pt x="6019" y="10833"/>
                      <a:pt x="5911" y="10621"/>
                      <a:pt x="5815" y="10621"/>
                    </a:cubicBezTo>
                    <a:cubicBezTo>
                      <a:pt x="5815" y="10530"/>
                      <a:pt x="5716" y="10443"/>
                      <a:pt x="5716" y="10323"/>
                    </a:cubicBezTo>
                    <a:cubicBezTo>
                      <a:pt x="5692" y="10323"/>
                      <a:pt x="5692" y="9898"/>
                      <a:pt x="5716" y="9898"/>
                    </a:cubicBezTo>
                    <a:cubicBezTo>
                      <a:pt x="5716" y="9682"/>
                      <a:pt x="5867" y="9502"/>
                      <a:pt x="6084" y="9480"/>
                    </a:cubicBezTo>
                    <a:cubicBezTo>
                      <a:pt x="6220" y="9466"/>
                      <a:pt x="6205" y="9562"/>
                      <a:pt x="6328" y="9580"/>
                    </a:cubicBezTo>
                    <a:cubicBezTo>
                      <a:pt x="6399" y="9590"/>
                      <a:pt x="6440" y="9558"/>
                      <a:pt x="6509" y="9530"/>
                    </a:cubicBezTo>
                    <a:cubicBezTo>
                      <a:pt x="6505" y="9471"/>
                      <a:pt x="6466" y="9455"/>
                      <a:pt x="6453" y="9402"/>
                    </a:cubicBezTo>
                    <a:cubicBezTo>
                      <a:pt x="6537" y="9402"/>
                      <a:pt x="6772" y="9417"/>
                      <a:pt x="6807" y="9487"/>
                    </a:cubicBezTo>
                    <a:cubicBezTo>
                      <a:pt x="6888" y="9521"/>
                      <a:pt x="6992" y="9430"/>
                      <a:pt x="7048" y="9509"/>
                    </a:cubicBezTo>
                    <a:cubicBezTo>
                      <a:pt x="7090" y="9567"/>
                      <a:pt x="7161" y="9754"/>
                      <a:pt x="7161" y="9813"/>
                    </a:cubicBezTo>
                    <a:cubicBezTo>
                      <a:pt x="7144" y="9813"/>
                      <a:pt x="7238" y="9954"/>
                      <a:pt x="7247" y="9969"/>
                    </a:cubicBezTo>
                    <a:cubicBezTo>
                      <a:pt x="7380" y="9967"/>
                      <a:pt x="7347" y="9863"/>
                      <a:pt x="7326" y="9763"/>
                    </a:cubicBezTo>
                    <a:cubicBezTo>
                      <a:pt x="7309" y="9681"/>
                      <a:pt x="7288" y="9431"/>
                      <a:pt x="7232" y="9374"/>
                    </a:cubicBezTo>
                    <a:cubicBezTo>
                      <a:pt x="7232" y="9134"/>
                      <a:pt x="7396" y="9159"/>
                      <a:pt x="7488" y="8977"/>
                    </a:cubicBezTo>
                    <a:cubicBezTo>
                      <a:pt x="7637" y="8977"/>
                      <a:pt x="7669" y="8737"/>
                      <a:pt x="7757" y="8679"/>
                    </a:cubicBezTo>
                    <a:cubicBezTo>
                      <a:pt x="7757" y="8649"/>
                      <a:pt x="7814" y="8459"/>
                      <a:pt x="7827" y="8452"/>
                    </a:cubicBezTo>
                    <a:cubicBezTo>
                      <a:pt x="7847" y="8338"/>
                      <a:pt x="7896" y="8341"/>
                      <a:pt x="7941" y="8268"/>
                    </a:cubicBezTo>
                    <a:cubicBezTo>
                      <a:pt x="7924" y="8268"/>
                      <a:pt x="8125" y="8118"/>
                      <a:pt x="8125" y="8141"/>
                    </a:cubicBezTo>
                    <a:cubicBezTo>
                      <a:pt x="8201" y="8090"/>
                      <a:pt x="8267" y="7931"/>
                      <a:pt x="8295" y="7843"/>
                    </a:cubicBezTo>
                    <a:cubicBezTo>
                      <a:pt x="8334" y="7843"/>
                      <a:pt x="8420" y="7763"/>
                      <a:pt x="8437" y="7730"/>
                    </a:cubicBezTo>
                    <a:cubicBezTo>
                      <a:pt x="8537" y="7730"/>
                      <a:pt x="8597" y="7673"/>
                      <a:pt x="8721" y="7673"/>
                    </a:cubicBezTo>
                    <a:cubicBezTo>
                      <a:pt x="8701" y="7713"/>
                      <a:pt x="8721" y="7704"/>
                      <a:pt x="8735" y="7772"/>
                    </a:cubicBezTo>
                    <a:cubicBezTo>
                      <a:pt x="8739" y="7771"/>
                      <a:pt x="8657" y="7790"/>
                      <a:pt x="8648" y="7769"/>
                    </a:cubicBezTo>
                    <a:cubicBezTo>
                      <a:pt x="8633" y="7825"/>
                      <a:pt x="8520" y="7840"/>
                      <a:pt x="8749" y="7814"/>
                    </a:cubicBezTo>
                    <a:cubicBezTo>
                      <a:pt x="8763" y="7784"/>
                      <a:pt x="8838" y="7757"/>
                      <a:pt x="8877" y="7744"/>
                    </a:cubicBezTo>
                    <a:cubicBezTo>
                      <a:pt x="8877" y="7671"/>
                      <a:pt x="8983" y="7722"/>
                      <a:pt x="9004" y="7658"/>
                    </a:cubicBezTo>
                    <a:cubicBezTo>
                      <a:pt x="8921" y="7654"/>
                      <a:pt x="8856" y="7622"/>
                      <a:pt x="8800" y="7530"/>
                    </a:cubicBezTo>
                    <a:cubicBezTo>
                      <a:pt x="8741" y="7435"/>
                      <a:pt x="8618" y="7304"/>
                      <a:pt x="8820" y="7304"/>
                    </a:cubicBezTo>
                    <a:cubicBezTo>
                      <a:pt x="8820" y="7275"/>
                      <a:pt x="8792" y="7291"/>
                      <a:pt x="8792" y="7262"/>
                    </a:cubicBezTo>
                    <a:cubicBezTo>
                      <a:pt x="8687" y="7291"/>
                      <a:pt x="8665" y="7361"/>
                      <a:pt x="8550" y="7361"/>
                    </a:cubicBezTo>
                    <a:cubicBezTo>
                      <a:pt x="8409" y="7408"/>
                      <a:pt x="8340" y="7547"/>
                      <a:pt x="8181" y="7545"/>
                    </a:cubicBezTo>
                    <a:cubicBezTo>
                      <a:pt x="8195" y="7402"/>
                      <a:pt x="8447" y="7114"/>
                      <a:pt x="8577" y="7072"/>
                    </a:cubicBezTo>
                    <a:cubicBezTo>
                      <a:pt x="8825" y="6993"/>
                      <a:pt x="9234" y="7212"/>
                      <a:pt x="9302" y="6907"/>
                    </a:cubicBezTo>
                    <a:cubicBezTo>
                      <a:pt x="9351" y="6913"/>
                      <a:pt x="9570" y="6991"/>
                      <a:pt x="9570" y="6893"/>
                    </a:cubicBezTo>
                    <a:cubicBezTo>
                      <a:pt x="9623" y="6893"/>
                      <a:pt x="9526" y="6794"/>
                      <a:pt x="9627" y="6794"/>
                    </a:cubicBezTo>
                    <a:cubicBezTo>
                      <a:pt x="9613" y="6724"/>
                      <a:pt x="9497" y="6638"/>
                      <a:pt x="9458" y="6638"/>
                    </a:cubicBezTo>
                    <a:cubicBezTo>
                      <a:pt x="9458" y="6482"/>
                      <a:pt x="9373" y="6652"/>
                      <a:pt x="9329" y="6652"/>
                    </a:cubicBezTo>
                    <a:cubicBezTo>
                      <a:pt x="9329" y="6550"/>
                      <a:pt x="9293" y="6559"/>
                      <a:pt x="9259" y="6524"/>
                    </a:cubicBezTo>
                    <a:cubicBezTo>
                      <a:pt x="9259" y="6449"/>
                      <a:pt x="9097" y="6334"/>
                      <a:pt x="9046" y="6255"/>
                    </a:cubicBezTo>
                    <a:cubicBezTo>
                      <a:pt x="8977" y="6255"/>
                      <a:pt x="8877" y="5906"/>
                      <a:pt x="8819" y="5943"/>
                    </a:cubicBezTo>
                    <a:cubicBezTo>
                      <a:pt x="8819" y="6029"/>
                      <a:pt x="8755" y="6142"/>
                      <a:pt x="8663" y="6142"/>
                    </a:cubicBezTo>
                    <a:cubicBezTo>
                      <a:pt x="8663" y="6199"/>
                      <a:pt x="8520" y="6173"/>
                      <a:pt x="8493" y="6170"/>
                    </a:cubicBezTo>
                    <a:cubicBezTo>
                      <a:pt x="8493" y="6087"/>
                      <a:pt x="8522" y="6159"/>
                      <a:pt x="8522" y="6113"/>
                    </a:cubicBezTo>
                    <a:cubicBezTo>
                      <a:pt x="8474" y="6113"/>
                      <a:pt x="8479" y="6053"/>
                      <a:pt x="8479" y="6043"/>
                    </a:cubicBezTo>
                    <a:cubicBezTo>
                      <a:pt x="8452" y="6043"/>
                      <a:pt x="8238" y="5833"/>
                      <a:pt x="8238" y="5788"/>
                    </a:cubicBezTo>
                    <a:cubicBezTo>
                      <a:pt x="8048" y="5851"/>
                      <a:pt x="8194" y="5771"/>
                      <a:pt x="8011" y="5688"/>
                    </a:cubicBezTo>
                    <a:cubicBezTo>
                      <a:pt x="7947" y="5856"/>
                      <a:pt x="7766" y="5717"/>
                      <a:pt x="7657" y="5717"/>
                    </a:cubicBezTo>
                    <a:cubicBezTo>
                      <a:pt x="7657" y="5740"/>
                      <a:pt x="7564" y="5704"/>
                      <a:pt x="7529" y="5717"/>
                    </a:cubicBezTo>
                    <a:cubicBezTo>
                      <a:pt x="7530" y="5816"/>
                      <a:pt x="7612" y="6029"/>
                      <a:pt x="7501" y="6057"/>
                    </a:cubicBezTo>
                    <a:cubicBezTo>
                      <a:pt x="7522" y="6132"/>
                      <a:pt x="7574" y="6082"/>
                      <a:pt x="7616" y="6132"/>
                    </a:cubicBezTo>
                    <a:cubicBezTo>
                      <a:pt x="7681" y="6210"/>
                      <a:pt x="7655" y="6350"/>
                      <a:pt x="7614" y="6440"/>
                    </a:cubicBezTo>
                    <a:cubicBezTo>
                      <a:pt x="7778" y="6503"/>
                      <a:pt x="7487" y="6634"/>
                      <a:pt x="7487" y="6553"/>
                    </a:cubicBezTo>
                    <a:cubicBezTo>
                      <a:pt x="7397" y="6578"/>
                      <a:pt x="7383" y="6692"/>
                      <a:pt x="7472" y="6751"/>
                    </a:cubicBezTo>
                    <a:cubicBezTo>
                      <a:pt x="7472" y="6809"/>
                      <a:pt x="7443" y="6908"/>
                      <a:pt x="7529" y="6908"/>
                    </a:cubicBezTo>
                    <a:cubicBezTo>
                      <a:pt x="7505" y="7002"/>
                      <a:pt x="7363" y="7012"/>
                      <a:pt x="7274" y="6979"/>
                    </a:cubicBezTo>
                    <a:cubicBezTo>
                      <a:pt x="7265" y="6950"/>
                      <a:pt x="7274" y="6940"/>
                      <a:pt x="7302" y="6950"/>
                    </a:cubicBezTo>
                    <a:cubicBezTo>
                      <a:pt x="7288" y="6896"/>
                      <a:pt x="7220" y="6737"/>
                      <a:pt x="7245" y="6737"/>
                    </a:cubicBezTo>
                    <a:cubicBezTo>
                      <a:pt x="7227" y="6683"/>
                      <a:pt x="7047" y="6397"/>
                      <a:pt x="7047" y="6553"/>
                    </a:cubicBezTo>
                    <a:cubicBezTo>
                      <a:pt x="6945" y="6553"/>
                      <a:pt x="6835" y="6575"/>
                      <a:pt x="6835" y="6453"/>
                    </a:cubicBezTo>
                    <a:cubicBezTo>
                      <a:pt x="6797" y="6441"/>
                      <a:pt x="6737" y="6413"/>
                      <a:pt x="6721" y="6383"/>
                    </a:cubicBezTo>
                    <a:cubicBezTo>
                      <a:pt x="6535" y="6356"/>
                      <a:pt x="6460" y="6335"/>
                      <a:pt x="6253" y="6298"/>
                    </a:cubicBezTo>
                    <a:cubicBezTo>
                      <a:pt x="6262" y="6212"/>
                      <a:pt x="6076" y="6055"/>
                      <a:pt x="5984" y="6000"/>
                    </a:cubicBezTo>
                    <a:cubicBezTo>
                      <a:pt x="5984" y="5789"/>
                      <a:pt x="5924" y="5594"/>
                      <a:pt x="6154" y="5561"/>
                    </a:cubicBezTo>
                    <a:cubicBezTo>
                      <a:pt x="6154" y="5593"/>
                      <a:pt x="6359" y="5498"/>
                      <a:pt x="6381" y="5490"/>
                    </a:cubicBezTo>
                    <a:cubicBezTo>
                      <a:pt x="6439" y="5373"/>
                      <a:pt x="6554" y="5554"/>
                      <a:pt x="6603" y="5380"/>
                    </a:cubicBezTo>
                    <a:cubicBezTo>
                      <a:pt x="6633" y="5275"/>
                      <a:pt x="6758" y="5210"/>
                      <a:pt x="6863" y="5249"/>
                    </a:cubicBezTo>
                    <a:cubicBezTo>
                      <a:pt x="6845" y="5381"/>
                      <a:pt x="6807" y="5518"/>
                      <a:pt x="6693" y="5518"/>
                    </a:cubicBezTo>
                    <a:cubicBezTo>
                      <a:pt x="6775" y="5588"/>
                      <a:pt x="6998" y="5490"/>
                      <a:pt x="7089" y="5490"/>
                    </a:cubicBezTo>
                    <a:cubicBezTo>
                      <a:pt x="7089" y="5499"/>
                      <a:pt x="7235" y="5518"/>
                      <a:pt x="7274" y="5518"/>
                    </a:cubicBezTo>
                    <a:cubicBezTo>
                      <a:pt x="7210" y="5433"/>
                      <a:pt x="6803" y="5361"/>
                      <a:pt x="6990" y="5221"/>
                    </a:cubicBezTo>
                    <a:cubicBezTo>
                      <a:pt x="6990" y="5181"/>
                      <a:pt x="7154" y="5180"/>
                      <a:pt x="7176" y="5093"/>
                    </a:cubicBezTo>
                    <a:cubicBezTo>
                      <a:pt x="7193" y="5025"/>
                      <a:pt x="7212" y="4832"/>
                      <a:pt x="7175" y="4819"/>
                    </a:cubicBezTo>
                    <a:cubicBezTo>
                      <a:pt x="7120" y="4800"/>
                      <a:pt x="7064" y="4827"/>
                      <a:pt x="6976" y="4810"/>
                    </a:cubicBezTo>
                    <a:cubicBezTo>
                      <a:pt x="6976" y="4780"/>
                      <a:pt x="6975" y="4753"/>
                      <a:pt x="6947" y="4753"/>
                    </a:cubicBezTo>
                    <a:cubicBezTo>
                      <a:pt x="6947" y="4841"/>
                      <a:pt x="6868" y="4758"/>
                      <a:pt x="6806" y="4781"/>
                    </a:cubicBezTo>
                    <a:cubicBezTo>
                      <a:pt x="6806" y="4803"/>
                      <a:pt x="6859" y="4867"/>
                      <a:pt x="6820" y="4867"/>
                    </a:cubicBezTo>
                    <a:cubicBezTo>
                      <a:pt x="6820" y="4998"/>
                      <a:pt x="6805" y="5126"/>
                      <a:pt x="6636" y="5150"/>
                    </a:cubicBezTo>
                    <a:cubicBezTo>
                      <a:pt x="6634" y="5058"/>
                      <a:pt x="6587" y="4883"/>
                      <a:pt x="6494" y="4852"/>
                    </a:cubicBezTo>
                    <a:cubicBezTo>
                      <a:pt x="6494" y="5125"/>
                      <a:pt x="6233" y="4739"/>
                      <a:pt x="6182" y="4696"/>
                    </a:cubicBezTo>
                    <a:cubicBezTo>
                      <a:pt x="6162" y="4615"/>
                      <a:pt x="6104" y="4580"/>
                      <a:pt x="6040" y="4555"/>
                    </a:cubicBezTo>
                    <a:cubicBezTo>
                      <a:pt x="5997" y="4665"/>
                      <a:pt x="5921" y="4566"/>
                      <a:pt x="5855" y="4681"/>
                    </a:cubicBezTo>
                    <a:cubicBezTo>
                      <a:pt x="5801" y="4775"/>
                      <a:pt x="5861" y="4763"/>
                      <a:pt x="5799" y="4866"/>
                    </a:cubicBezTo>
                    <a:cubicBezTo>
                      <a:pt x="5719" y="4866"/>
                      <a:pt x="5523" y="4812"/>
                      <a:pt x="5516" y="4895"/>
                    </a:cubicBezTo>
                    <a:cubicBezTo>
                      <a:pt x="5600" y="4897"/>
                      <a:pt x="5635" y="4916"/>
                      <a:pt x="5615" y="4994"/>
                    </a:cubicBezTo>
                    <a:cubicBezTo>
                      <a:pt x="5753" y="4994"/>
                      <a:pt x="5558" y="5081"/>
                      <a:pt x="5558" y="5093"/>
                    </a:cubicBezTo>
                    <a:cubicBezTo>
                      <a:pt x="5479" y="5093"/>
                      <a:pt x="5425" y="5125"/>
                      <a:pt x="5332" y="5110"/>
                    </a:cubicBezTo>
                    <a:cubicBezTo>
                      <a:pt x="5217" y="5092"/>
                      <a:pt x="5097" y="5071"/>
                      <a:pt x="4988" y="5035"/>
                    </a:cubicBezTo>
                    <a:cubicBezTo>
                      <a:pt x="4894" y="5003"/>
                      <a:pt x="4911" y="4952"/>
                      <a:pt x="4878" y="4952"/>
                    </a:cubicBezTo>
                    <a:cubicBezTo>
                      <a:pt x="4752" y="4742"/>
                      <a:pt x="5063" y="4867"/>
                      <a:pt x="5063" y="4881"/>
                    </a:cubicBezTo>
                    <a:cubicBezTo>
                      <a:pt x="5166" y="4881"/>
                      <a:pt x="5288" y="5015"/>
                      <a:pt x="5261" y="4796"/>
                    </a:cubicBezTo>
                    <a:cubicBezTo>
                      <a:pt x="5298" y="4805"/>
                      <a:pt x="5336" y="4810"/>
                      <a:pt x="5374" y="4810"/>
                    </a:cubicBezTo>
                    <a:cubicBezTo>
                      <a:pt x="5350" y="4712"/>
                      <a:pt x="5239" y="4762"/>
                      <a:pt x="5162" y="4767"/>
                    </a:cubicBezTo>
                    <a:cubicBezTo>
                      <a:pt x="5163" y="4707"/>
                      <a:pt x="5079" y="4569"/>
                      <a:pt x="5063" y="4569"/>
                    </a:cubicBezTo>
                    <a:cubicBezTo>
                      <a:pt x="5028" y="4464"/>
                      <a:pt x="5048" y="4459"/>
                      <a:pt x="5048" y="4370"/>
                    </a:cubicBezTo>
                    <a:cubicBezTo>
                      <a:pt x="5024" y="4377"/>
                      <a:pt x="4882" y="4473"/>
                      <a:pt x="4869" y="4443"/>
                    </a:cubicBezTo>
                    <a:cubicBezTo>
                      <a:pt x="6424" y="2990"/>
                      <a:pt x="8510" y="2099"/>
                      <a:pt x="10800" y="2099"/>
                    </a:cubicBezTo>
                    <a:cubicBezTo>
                      <a:pt x="13466" y="2099"/>
                      <a:pt x="15854" y="3307"/>
                      <a:pt x="17450" y="5201"/>
                    </a:cubicBezTo>
                    <a:cubicBezTo>
                      <a:pt x="17399" y="5342"/>
                      <a:pt x="17273" y="5227"/>
                      <a:pt x="17214" y="5335"/>
                    </a:cubicBezTo>
                    <a:cubicBezTo>
                      <a:pt x="17198" y="5335"/>
                      <a:pt x="17155" y="5462"/>
                      <a:pt x="17242" y="5462"/>
                    </a:cubicBezTo>
                    <a:cubicBezTo>
                      <a:pt x="17214" y="5576"/>
                      <a:pt x="17100" y="5560"/>
                      <a:pt x="17100" y="5462"/>
                    </a:cubicBezTo>
                    <a:cubicBezTo>
                      <a:pt x="17021" y="5462"/>
                      <a:pt x="16975" y="5549"/>
                      <a:pt x="16860" y="5547"/>
                    </a:cubicBezTo>
                    <a:cubicBezTo>
                      <a:pt x="16874" y="5475"/>
                      <a:pt x="16729" y="5264"/>
                      <a:pt x="16647" y="5264"/>
                    </a:cubicBezTo>
                    <a:cubicBezTo>
                      <a:pt x="16673" y="5212"/>
                      <a:pt x="16647" y="5259"/>
                      <a:pt x="16647" y="5207"/>
                    </a:cubicBezTo>
                    <a:cubicBezTo>
                      <a:pt x="16883" y="5207"/>
                      <a:pt x="17132" y="5165"/>
                      <a:pt x="17313" y="5165"/>
                    </a:cubicBezTo>
                    <a:cubicBezTo>
                      <a:pt x="17313" y="5035"/>
                      <a:pt x="16928" y="4871"/>
                      <a:pt x="16834" y="4921"/>
                    </a:cubicBezTo>
                    <a:cubicBezTo>
                      <a:pt x="16779" y="4951"/>
                      <a:pt x="16610" y="4867"/>
                      <a:pt x="16534" y="4867"/>
                    </a:cubicBezTo>
                    <a:cubicBezTo>
                      <a:pt x="16534" y="4811"/>
                      <a:pt x="16056" y="4812"/>
                      <a:pt x="15981" y="4810"/>
                    </a:cubicBezTo>
                    <a:cubicBezTo>
                      <a:pt x="15981" y="4715"/>
                      <a:pt x="15220" y="4925"/>
                      <a:pt x="15151" y="4930"/>
                    </a:cubicBezTo>
                    <a:cubicBezTo>
                      <a:pt x="14989" y="4943"/>
                      <a:pt x="14920" y="5039"/>
                      <a:pt x="14790" y="5150"/>
                    </a:cubicBezTo>
                    <a:cubicBezTo>
                      <a:pt x="14790" y="5149"/>
                      <a:pt x="14400" y="5476"/>
                      <a:pt x="14592" y="5476"/>
                    </a:cubicBezTo>
                    <a:cubicBezTo>
                      <a:pt x="14567" y="5700"/>
                      <a:pt x="13982" y="5675"/>
                      <a:pt x="13982" y="5817"/>
                    </a:cubicBezTo>
                    <a:cubicBezTo>
                      <a:pt x="13955" y="5824"/>
                      <a:pt x="13783" y="5780"/>
                      <a:pt x="13868" y="5929"/>
                    </a:cubicBezTo>
                    <a:cubicBezTo>
                      <a:pt x="13854" y="5929"/>
                      <a:pt x="14001" y="6095"/>
                      <a:pt x="14011" y="6114"/>
                    </a:cubicBezTo>
                    <a:cubicBezTo>
                      <a:pt x="14133" y="6114"/>
                      <a:pt x="14238" y="6170"/>
                      <a:pt x="14393" y="6170"/>
                    </a:cubicBezTo>
                    <a:cubicBezTo>
                      <a:pt x="14410" y="6137"/>
                      <a:pt x="14478" y="6120"/>
                      <a:pt x="14521" y="6114"/>
                    </a:cubicBezTo>
                    <a:cubicBezTo>
                      <a:pt x="14528" y="6201"/>
                      <a:pt x="14597" y="6383"/>
                      <a:pt x="14649" y="6383"/>
                    </a:cubicBezTo>
                    <a:cubicBezTo>
                      <a:pt x="14649" y="6464"/>
                      <a:pt x="14690" y="6592"/>
                      <a:pt x="14535" y="6511"/>
                    </a:cubicBezTo>
                    <a:cubicBezTo>
                      <a:pt x="14513" y="6494"/>
                      <a:pt x="14508" y="6379"/>
                      <a:pt x="14502" y="6337"/>
                    </a:cubicBezTo>
                    <a:cubicBezTo>
                      <a:pt x="14486" y="6228"/>
                      <a:pt x="14370" y="6386"/>
                      <a:pt x="14266" y="6369"/>
                    </a:cubicBezTo>
                    <a:cubicBezTo>
                      <a:pt x="14266" y="6449"/>
                      <a:pt x="14250" y="6666"/>
                      <a:pt x="14336" y="6695"/>
                    </a:cubicBezTo>
                    <a:cubicBezTo>
                      <a:pt x="14297" y="6813"/>
                      <a:pt x="14137" y="6732"/>
                      <a:pt x="14068" y="6837"/>
                    </a:cubicBezTo>
                    <a:cubicBezTo>
                      <a:pt x="14009" y="6837"/>
                      <a:pt x="13912" y="7011"/>
                      <a:pt x="13912" y="6893"/>
                    </a:cubicBezTo>
                    <a:cubicBezTo>
                      <a:pt x="13820" y="6954"/>
                      <a:pt x="13920" y="7118"/>
                      <a:pt x="13742" y="7021"/>
                    </a:cubicBezTo>
                    <a:cubicBezTo>
                      <a:pt x="13735" y="7060"/>
                      <a:pt x="13738" y="7113"/>
                      <a:pt x="13727" y="7177"/>
                    </a:cubicBezTo>
                    <a:cubicBezTo>
                      <a:pt x="13840" y="7177"/>
                      <a:pt x="13706" y="7262"/>
                      <a:pt x="13671" y="7262"/>
                    </a:cubicBezTo>
                    <a:cubicBezTo>
                      <a:pt x="13671" y="7386"/>
                      <a:pt x="13544" y="7255"/>
                      <a:pt x="13515" y="7234"/>
                    </a:cubicBezTo>
                    <a:cubicBezTo>
                      <a:pt x="13512" y="7240"/>
                      <a:pt x="13508" y="7245"/>
                      <a:pt x="13500" y="7247"/>
                    </a:cubicBezTo>
                    <a:cubicBezTo>
                      <a:pt x="13607" y="7428"/>
                      <a:pt x="13337" y="7343"/>
                      <a:pt x="13263" y="7302"/>
                    </a:cubicBezTo>
                    <a:cubicBezTo>
                      <a:pt x="13176" y="7253"/>
                      <a:pt x="13299" y="7384"/>
                      <a:pt x="13358" y="7404"/>
                    </a:cubicBezTo>
                    <a:cubicBezTo>
                      <a:pt x="13358" y="7492"/>
                      <a:pt x="13655" y="7652"/>
                      <a:pt x="13486" y="7829"/>
                    </a:cubicBezTo>
                    <a:cubicBezTo>
                      <a:pt x="13486" y="7881"/>
                      <a:pt x="13491" y="7886"/>
                      <a:pt x="13543" y="7886"/>
                    </a:cubicBezTo>
                    <a:cubicBezTo>
                      <a:pt x="13543" y="8010"/>
                      <a:pt x="13390" y="7988"/>
                      <a:pt x="13302" y="7971"/>
                    </a:cubicBezTo>
                    <a:cubicBezTo>
                      <a:pt x="13340" y="7898"/>
                      <a:pt x="13312" y="7860"/>
                      <a:pt x="13217" y="7857"/>
                    </a:cubicBezTo>
                    <a:cubicBezTo>
                      <a:pt x="13217" y="7966"/>
                      <a:pt x="12989" y="7906"/>
                      <a:pt x="12891" y="7942"/>
                    </a:cubicBezTo>
                    <a:cubicBezTo>
                      <a:pt x="12873" y="7906"/>
                      <a:pt x="12866" y="7895"/>
                      <a:pt x="12834" y="7886"/>
                    </a:cubicBezTo>
                    <a:cubicBezTo>
                      <a:pt x="12807" y="7951"/>
                      <a:pt x="12764" y="8396"/>
                      <a:pt x="12778" y="8396"/>
                    </a:cubicBezTo>
                    <a:cubicBezTo>
                      <a:pt x="12778" y="8571"/>
                      <a:pt x="12916" y="8683"/>
                      <a:pt x="13075" y="8736"/>
                    </a:cubicBezTo>
                    <a:cubicBezTo>
                      <a:pt x="13075" y="8692"/>
                      <a:pt x="13445" y="8720"/>
                      <a:pt x="13460" y="8660"/>
                    </a:cubicBezTo>
                    <a:cubicBezTo>
                      <a:pt x="13491" y="8540"/>
                      <a:pt x="13592" y="8537"/>
                      <a:pt x="13614" y="8410"/>
                    </a:cubicBezTo>
                    <a:cubicBezTo>
                      <a:pt x="13624" y="8351"/>
                      <a:pt x="13808" y="7901"/>
                      <a:pt x="13813" y="7900"/>
                    </a:cubicBezTo>
                    <a:cubicBezTo>
                      <a:pt x="13813" y="7883"/>
                      <a:pt x="14150" y="7991"/>
                      <a:pt x="14209" y="7871"/>
                    </a:cubicBezTo>
                    <a:cubicBezTo>
                      <a:pt x="14239" y="7871"/>
                      <a:pt x="14316" y="7844"/>
                      <a:pt x="14336" y="7815"/>
                    </a:cubicBezTo>
                    <a:cubicBezTo>
                      <a:pt x="14446" y="7829"/>
                      <a:pt x="14471" y="8027"/>
                      <a:pt x="14535" y="8027"/>
                    </a:cubicBezTo>
                    <a:cubicBezTo>
                      <a:pt x="14613" y="8144"/>
                      <a:pt x="14798" y="8114"/>
                      <a:pt x="14861" y="8240"/>
                    </a:cubicBezTo>
                    <a:cubicBezTo>
                      <a:pt x="14953" y="8240"/>
                      <a:pt x="14960" y="8478"/>
                      <a:pt x="14960" y="8566"/>
                    </a:cubicBezTo>
                    <a:cubicBezTo>
                      <a:pt x="15066" y="8486"/>
                      <a:pt x="15079" y="8416"/>
                      <a:pt x="15055" y="8335"/>
                    </a:cubicBezTo>
                    <a:cubicBezTo>
                      <a:pt x="15013" y="8194"/>
                      <a:pt x="15167" y="8362"/>
                      <a:pt x="15215" y="8297"/>
                    </a:cubicBezTo>
                    <a:cubicBezTo>
                      <a:pt x="15148" y="8297"/>
                      <a:pt x="15163" y="8166"/>
                      <a:pt x="15031" y="8198"/>
                    </a:cubicBezTo>
                    <a:cubicBezTo>
                      <a:pt x="15022" y="8161"/>
                      <a:pt x="15017" y="8123"/>
                      <a:pt x="15017" y="8084"/>
                    </a:cubicBezTo>
                    <a:cubicBezTo>
                      <a:pt x="14837" y="8114"/>
                      <a:pt x="14852" y="7842"/>
                      <a:pt x="14705" y="7872"/>
                    </a:cubicBezTo>
                    <a:cubicBezTo>
                      <a:pt x="14688" y="7805"/>
                      <a:pt x="14604" y="7784"/>
                      <a:pt x="14650" y="7702"/>
                    </a:cubicBezTo>
                    <a:cubicBezTo>
                      <a:pt x="14722" y="7572"/>
                      <a:pt x="14958" y="7957"/>
                      <a:pt x="15059" y="7957"/>
                    </a:cubicBezTo>
                    <a:cubicBezTo>
                      <a:pt x="15083" y="8004"/>
                      <a:pt x="15243" y="8020"/>
                      <a:pt x="15243" y="8056"/>
                    </a:cubicBezTo>
                    <a:cubicBezTo>
                      <a:pt x="15327" y="8084"/>
                      <a:pt x="15286" y="8221"/>
                      <a:pt x="15286" y="8297"/>
                    </a:cubicBezTo>
                    <a:cubicBezTo>
                      <a:pt x="15365" y="8297"/>
                      <a:pt x="15338" y="8340"/>
                      <a:pt x="15371" y="8396"/>
                    </a:cubicBezTo>
                    <a:cubicBezTo>
                      <a:pt x="15484" y="8453"/>
                      <a:pt x="15420" y="8667"/>
                      <a:pt x="15612" y="8708"/>
                    </a:cubicBezTo>
                    <a:cubicBezTo>
                      <a:pt x="15612" y="8636"/>
                      <a:pt x="15796" y="8495"/>
                      <a:pt x="15683" y="8495"/>
                    </a:cubicBezTo>
                    <a:cubicBezTo>
                      <a:pt x="15692" y="8437"/>
                      <a:pt x="15559" y="8180"/>
                      <a:pt x="15744" y="8216"/>
                    </a:cubicBezTo>
                    <a:cubicBezTo>
                      <a:pt x="15810" y="8229"/>
                      <a:pt x="15917" y="8234"/>
                      <a:pt x="15938" y="8313"/>
                    </a:cubicBezTo>
                    <a:cubicBezTo>
                      <a:pt x="15977" y="8469"/>
                      <a:pt x="15944" y="8555"/>
                      <a:pt x="16066" y="8665"/>
                    </a:cubicBezTo>
                    <a:cubicBezTo>
                      <a:pt x="16142" y="8819"/>
                      <a:pt x="16411" y="8648"/>
                      <a:pt x="16448" y="8722"/>
                    </a:cubicBezTo>
                    <a:cubicBezTo>
                      <a:pt x="16474" y="8722"/>
                      <a:pt x="16646" y="8794"/>
                      <a:pt x="16646" y="8736"/>
                    </a:cubicBezTo>
                    <a:cubicBezTo>
                      <a:pt x="16724" y="8711"/>
                      <a:pt x="16747" y="8694"/>
                      <a:pt x="16845" y="8694"/>
                    </a:cubicBezTo>
                    <a:cubicBezTo>
                      <a:pt x="16845" y="8792"/>
                      <a:pt x="16810" y="8918"/>
                      <a:pt x="16792" y="9001"/>
                    </a:cubicBezTo>
                    <a:cubicBezTo>
                      <a:pt x="16778" y="9068"/>
                      <a:pt x="16710" y="9131"/>
                      <a:pt x="16732" y="9218"/>
                    </a:cubicBezTo>
                    <a:cubicBezTo>
                      <a:pt x="16667" y="9218"/>
                      <a:pt x="16677" y="9303"/>
                      <a:pt x="16746" y="9303"/>
                    </a:cubicBezTo>
                    <a:cubicBezTo>
                      <a:pt x="16746" y="9434"/>
                      <a:pt x="16592" y="9413"/>
                      <a:pt x="16490" y="9402"/>
                    </a:cubicBezTo>
                    <a:cubicBezTo>
                      <a:pt x="16519" y="9500"/>
                      <a:pt x="16689" y="9710"/>
                      <a:pt x="16760" y="9757"/>
                    </a:cubicBezTo>
                    <a:cubicBezTo>
                      <a:pt x="16789" y="9843"/>
                      <a:pt x="16860" y="9994"/>
                      <a:pt x="16930" y="10040"/>
                    </a:cubicBezTo>
                    <a:cubicBezTo>
                      <a:pt x="16941" y="10105"/>
                      <a:pt x="17007" y="10284"/>
                      <a:pt x="17058" y="10309"/>
                    </a:cubicBezTo>
                    <a:cubicBezTo>
                      <a:pt x="17058" y="10407"/>
                      <a:pt x="17393" y="11032"/>
                      <a:pt x="17313" y="11032"/>
                    </a:cubicBezTo>
                    <a:cubicBezTo>
                      <a:pt x="17344" y="11084"/>
                      <a:pt x="17379" y="11107"/>
                      <a:pt x="17369" y="11160"/>
                    </a:cubicBezTo>
                    <a:cubicBezTo>
                      <a:pt x="17496" y="11160"/>
                      <a:pt x="17446" y="11471"/>
                      <a:pt x="17709" y="11471"/>
                    </a:cubicBezTo>
                    <a:cubicBezTo>
                      <a:pt x="17728" y="11433"/>
                      <a:pt x="17941" y="11358"/>
                      <a:pt x="17993" y="11358"/>
                    </a:cubicBezTo>
                    <a:cubicBezTo>
                      <a:pt x="18041" y="11263"/>
                      <a:pt x="18301" y="11188"/>
                      <a:pt x="18375" y="11188"/>
                    </a:cubicBezTo>
                    <a:cubicBezTo>
                      <a:pt x="18350" y="11111"/>
                      <a:pt x="18772" y="10928"/>
                      <a:pt x="18772" y="10890"/>
                    </a:cubicBezTo>
                    <a:cubicBezTo>
                      <a:pt x="18825" y="10871"/>
                      <a:pt x="18871" y="10761"/>
                      <a:pt x="18871" y="10699"/>
                    </a:cubicBezTo>
                    <a:cubicBezTo>
                      <a:pt x="18871" y="10603"/>
                      <a:pt x="18942" y="10596"/>
                      <a:pt x="18942" y="10522"/>
                    </a:cubicBezTo>
                    <a:cubicBezTo>
                      <a:pt x="19056" y="10446"/>
                      <a:pt x="19083" y="10254"/>
                      <a:pt x="18928" y="10210"/>
                    </a:cubicBezTo>
                    <a:cubicBezTo>
                      <a:pt x="18955" y="10373"/>
                      <a:pt x="18814" y="10287"/>
                      <a:pt x="18834" y="10243"/>
                    </a:cubicBezTo>
                    <a:cubicBezTo>
                      <a:pt x="18865" y="10178"/>
                      <a:pt x="18819" y="10152"/>
                      <a:pt x="18772" y="10097"/>
                    </a:cubicBezTo>
                    <a:cubicBezTo>
                      <a:pt x="18718" y="10070"/>
                      <a:pt x="18783" y="10009"/>
                      <a:pt x="18729" y="9969"/>
                    </a:cubicBezTo>
                    <a:cubicBezTo>
                      <a:pt x="18658" y="10146"/>
                      <a:pt x="18520" y="10224"/>
                      <a:pt x="18375" y="10224"/>
                    </a:cubicBezTo>
                    <a:cubicBezTo>
                      <a:pt x="18334" y="10107"/>
                      <a:pt x="18463" y="10258"/>
                      <a:pt x="18358" y="10097"/>
                    </a:cubicBezTo>
                    <a:cubicBezTo>
                      <a:pt x="18327" y="10050"/>
                      <a:pt x="18318" y="9998"/>
                      <a:pt x="18332" y="9941"/>
                    </a:cubicBezTo>
                    <a:cubicBezTo>
                      <a:pt x="18314" y="9941"/>
                      <a:pt x="18317" y="9936"/>
                      <a:pt x="18304" y="9926"/>
                    </a:cubicBezTo>
                    <a:cubicBezTo>
                      <a:pt x="18279" y="10077"/>
                      <a:pt x="18295" y="10097"/>
                      <a:pt x="18190" y="10097"/>
                    </a:cubicBezTo>
                    <a:cubicBezTo>
                      <a:pt x="18172" y="10045"/>
                      <a:pt x="18273" y="10019"/>
                      <a:pt x="18191" y="9939"/>
                    </a:cubicBezTo>
                    <a:cubicBezTo>
                      <a:pt x="18158" y="9908"/>
                      <a:pt x="18134" y="9823"/>
                      <a:pt x="18134" y="9785"/>
                    </a:cubicBezTo>
                    <a:cubicBezTo>
                      <a:pt x="18088" y="9754"/>
                      <a:pt x="17978" y="9575"/>
                      <a:pt x="18005" y="9526"/>
                    </a:cubicBezTo>
                    <a:cubicBezTo>
                      <a:pt x="18105" y="9345"/>
                      <a:pt x="18341" y="9758"/>
                      <a:pt x="18318" y="9827"/>
                    </a:cubicBezTo>
                    <a:cubicBezTo>
                      <a:pt x="18332" y="9822"/>
                      <a:pt x="18336" y="9827"/>
                      <a:pt x="18332" y="9841"/>
                    </a:cubicBezTo>
                    <a:cubicBezTo>
                      <a:pt x="18615" y="9756"/>
                      <a:pt x="18856" y="10026"/>
                      <a:pt x="19140" y="10026"/>
                    </a:cubicBezTo>
                    <a:cubicBezTo>
                      <a:pt x="19191" y="10047"/>
                      <a:pt x="19347" y="10079"/>
                      <a:pt x="19465" y="10072"/>
                    </a:cubicBezTo>
                    <a:cubicBezTo>
                      <a:pt x="19485" y="10312"/>
                      <a:pt x="19498" y="10554"/>
                      <a:pt x="19498" y="10799"/>
                    </a:cubicBezTo>
                    <a:cubicBezTo>
                      <a:pt x="19500" y="12687"/>
                      <a:pt x="18894" y="14433"/>
                      <a:pt x="17869" y="15860"/>
                    </a:cubicBezTo>
                    <a:close/>
                    <a:moveTo>
                      <a:pt x="16109" y="8099"/>
                    </a:moveTo>
                    <a:cubicBezTo>
                      <a:pt x="16087" y="7865"/>
                      <a:pt x="16229" y="7741"/>
                      <a:pt x="16321" y="7532"/>
                    </a:cubicBezTo>
                    <a:cubicBezTo>
                      <a:pt x="16482" y="7516"/>
                      <a:pt x="16539" y="7556"/>
                      <a:pt x="16534" y="7702"/>
                    </a:cubicBezTo>
                    <a:cubicBezTo>
                      <a:pt x="16648" y="7702"/>
                      <a:pt x="16556" y="7834"/>
                      <a:pt x="16708" y="7776"/>
                    </a:cubicBezTo>
                    <a:cubicBezTo>
                      <a:pt x="16745" y="7724"/>
                      <a:pt x="16796" y="7709"/>
                      <a:pt x="16860" y="7731"/>
                    </a:cubicBezTo>
                    <a:cubicBezTo>
                      <a:pt x="16959" y="7731"/>
                      <a:pt x="16986" y="7787"/>
                      <a:pt x="17059" y="7787"/>
                    </a:cubicBezTo>
                    <a:cubicBezTo>
                      <a:pt x="17129" y="7929"/>
                      <a:pt x="17351" y="7886"/>
                      <a:pt x="17342" y="8142"/>
                    </a:cubicBezTo>
                    <a:cubicBezTo>
                      <a:pt x="17504" y="8142"/>
                      <a:pt x="17200" y="8306"/>
                      <a:pt x="17200" y="8269"/>
                    </a:cubicBezTo>
                    <a:cubicBezTo>
                      <a:pt x="17019" y="8321"/>
                      <a:pt x="16979" y="8142"/>
                      <a:pt x="16902" y="8142"/>
                    </a:cubicBezTo>
                    <a:cubicBezTo>
                      <a:pt x="16902" y="8309"/>
                      <a:pt x="16808" y="8113"/>
                      <a:pt x="16789" y="8113"/>
                    </a:cubicBezTo>
                    <a:cubicBezTo>
                      <a:pt x="16789" y="8170"/>
                      <a:pt x="16242" y="8203"/>
                      <a:pt x="16151" y="8198"/>
                    </a:cubicBezTo>
                    <a:cubicBezTo>
                      <a:pt x="16164" y="8130"/>
                      <a:pt x="16176" y="8115"/>
                      <a:pt x="16109" y="8099"/>
                    </a:cubicBezTo>
                    <a:close/>
                    <a:moveTo>
                      <a:pt x="16109" y="8099"/>
                    </a:move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2" name="AutoShape 91"/>
              <p:cNvSpPr>
                <a:spLocks/>
              </p:cNvSpPr>
              <p:nvPr/>
            </p:nvSpPr>
            <p:spPr bwMode="auto">
              <a:xfrm>
                <a:off x="304" y="144"/>
                <a:ext cx="22" cy="7"/>
              </a:xfrm>
              <a:custGeom>
                <a:avLst/>
                <a:gdLst>
                  <a:gd name="T0" fmla="*/ 0 w 20542"/>
                  <a:gd name="T1" fmla="*/ 0 h 17263"/>
                  <a:gd name="T2" fmla="*/ 0 w 20542"/>
                  <a:gd name="T3" fmla="*/ 0 h 17263"/>
                  <a:gd name="T4" fmla="*/ 0 w 20542"/>
                  <a:gd name="T5" fmla="*/ 0 h 17263"/>
                  <a:gd name="T6" fmla="*/ 0 w 20542"/>
                  <a:gd name="T7" fmla="*/ 0 h 17263"/>
                  <a:gd name="T8" fmla="*/ 0 w 20542"/>
                  <a:gd name="T9" fmla="*/ 0 h 17263"/>
                  <a:gd name="T10" fmla="*/ 0 w 20542"/>
                  <a:gd name="T11" fmla="*/ 0 h 17263"/>
                  <a:gd name="T12" fmla="*/ 0 w 20542"/>
                  <a:gd name="T13" fmla="*/ 0 h 17263"/>
                  <a:gd name="T14" fmla="*/ 0 w 20542"/>
                  <a:gd name="T15" fmla="*/ 0 h 17263"/>
                  <a:gd name="T16" fmla="*/ 0 w 20542"/>
                  <a:gd name="T17" fmla="*/ 0 h 17263"/>
                  <a:gd name="T18" fmla="*/ 0 w 20542"/>
                  <a:gd name="T19" fmla="*/ 0 h 17263"/>
                  <a:gd name="T20" fmla="*/ 0 w 20542"/>
                  <a:gd name="T21" fmla="*/ 0 h 17263"/>
                  <a:gd name="T22" fmla="*/ 0 w 20542"/>
                  <a:gd name="T23" fmla="*/ 0 h 17263"/>
                  <a:gd name="T24" fmla="*/ 0 w 20542"/>
                  <a:gd name="T25" fmla="*/ 0 h 1726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0542" h="17263">
                    <a:moveTo>
                      <a:pt x="19936" y="4186"/>
                    </a:moveTo>
                    <a:cubicBezTo>
                      <a:pt x="18293" y="6058"/>
                      <a:pt x="18766" y="9572"/>
                      <a:pt x="16483" y="7506"/>
                    </a:cubicBezTo>
                    <a:cubicBezTo>
                      <a:pt x="16483" y="-3197"/>
                      <a:pt x="15350" y="3479"/>
                      <a:pt x="11192" y="4910"/>
                    </a:cubicBezTo>
                    <a:cubicBezTo>
                      <a:pt x="10429" y="5139"/>
                      <a:pt x="5153" y="9537"/>
                      <a:pt x="5153" y="7506"/>
                    </a:cubicBezTo>
                    <a:cubicBezTo>
                      <a:pt x="5095" y="7506"/>
                      <a:pt x="5320" y="3196"/>
                      <a:pt x="5153" y="1660"/>
                    </a:cubicBezTo>
                    <a:cubicBezTo>
                      <a:pt x="4048" y="936"/>
                      <a:pt x="4819" y="1660"/>
                      <a:pt x="4819" y="0"/>
                    </a:cubicBezTo>
                    <a:cubicBezTo>
                      <a:pt x="4281" y="0"/>
                      <a:pt x="349" y="4186"/>
                      <a:pt x="349" y="4186"/>
                    </a:cubicBezTo>
                    <a:cubicBezTo>
                      <a:pt x="3714" y="4186"/>
                      <a:pt x="0" y="10915"/>
                      <a:pt x="0" y="13316"/>
                    </a:cubicBezTo>
                    <a:cubicBezTo>
                      <a:pt x="2602" y="14058"/>
                      <a:pt x="4339" y="16655"/>
                      <a:pt x="6519" y="16655"/>
                    </a:cubicBezTo>
                    <a:cubicBezTo>
                      <a:pt x="6519" y="18403"/>
                      <a:pt x="12450" y="15824"/>
                      <a:pt x="13235" y="15824"/>
                    </a:cubicBezTo>
                    <a:cubicBezTo>
                      <a:pt x="15778" y="15824"/>
                      <a:pt x="17406" y="14729"/>
                      <a:pt x="19412" y="11621"/>
                    </a:cubicBezTo>
                    <a:cubicBezTo>
                      <a:pt x="21600" y="8265"/>
                      <a:pt x="19936" y="8530"/>
                      <a:pt x="19936" y="4186"/>
                    </a:cubicBezTo>
                    <a:close/>
                    <a:moveTo>
                      <a:pt x="19936" y="4186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3" name="AutoShape 92"/>
              <p:cNvSpPr>
                <a:spLocks/>
              </p:cNvSpPr>
              <p:nvPr/>
            </p:nvSpPr>
            <p:spPr bwMode="auto">
              <a:xfrm>
                <a:off x="352" y="168"/>
                <a:ext cx="18" cy="23"/>
              </a:xfrm>
              <a:custGeom>
                <a:avLst/>
                <a:gdLst>
                  <a:gd name="T0" fmla="*/ 0 w 20330"/>
                  <a:gd name="T1" fmla="*/ 0 h 21462"/>
                  <a:gd name="T2" fmla="*/ 0 w 20330"/>
                  <a:gd name="T3" fmla="*/ 0 h 21462"/>
                  <a:gd name="T4" fmla="*/ 0 w 20330"/>
                  <a:gd name="T5" fmla="*/ 0 h 21462"/>
                  <a:gd name="T6" fmla="*/ 0 w 20330"/>
                  <a:gd name="T7" fmla="*/ 0 h 21462"/>
                  <a:gd name="T8" fmla="*/ 0 w 20330"/>
                  <a:gd name="T9" fmla="*/ 0 h 21462"/>
                  <a:gd name="T10" fmla="*/ 0 w 20330"/>
                  <a:gd name="T11" fmla="*/ 0 h 21462"/>
                  <a:gd name="T12" fmla="*/ 0 w 20330"/>
                  <a:gd name="T13" fmla="*/ 0 h 21462"/>
                  <a:gd name="T14" fmla="*/ 0 w 20330"/>
                  <a:gd name="T15" fmla="*/ 0 h 21462"/>
                  <a:gd name="T16" fmla="*/ 0 w 20330"/>
                  <a:gd name="T17" fmla="*/ 0 h 21462"/>
                  <a:gd name="T18" fmla="*/ 0 w 20330"/>
                  <a:gd name="T19" fmla="*/ 0 h 21462"/>
                  <a:gd name="T20" fmla="*/ 0 w 20330"/>
                  <a:gd name="T21" fmla="*/ 0 h 21462"/>
                  <a:gd name="T22" fmla="*/ 0 w 20330"/>
                  <a:gd name="T23" fmla="*/ 0 h 21462"/>
                  <a:gd name="T24" fmla="*/ 0 w 20330"/>
                  <a:gd name="T25" fmla="*/ 0 h 21462"/>
                  <a:gd name="T26" fmla="*/ 0 w 20330"/>
                  <a:gd name="T27" fmla="*/ 0 h 21462"/>
                  <a:gd name="T28" fmla="*/ 0 w 20330"/>
                  <a:gd name="T29" fmla="*/ 0 h 21462"/>
                  <a:gd name="T30" fmla="*/ 0 w 20330"/>
                  <a:gd name="T31" fmla="*/ 0 h 21462"/>
                  <a:gd name="T32" fmla="*/ 0 w 20330"/>
                  <a:gd name="T33" fmla="*/ 0 h 2146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0330" h="21462">
                    <a:moveTo>
                      <a:pt x="1685" y="9330"/>
                    </a:moveTo>
                    <a:cubicBezTo>
                      <a:pt x="5927" y="9330"/>
                      <a:pt x="6974" y="10452"/>
                      <a:pt x="7227" y="14183"/>
                    </a:cubicBezTo>
                    <a:cubicBezTo>
                      <a:pt x="12255" y="15539"/>
                      <a:pt x="3833" y="15223"/>
                      <a:pt x="3391" y="15223"/>
                    </a:cubicBezTo>
                    <a:cubicBezTo>
                      <a:pt x="3319" y="16960"/>
                      <a:pt x="268" y="20457"/>
                      <a:pt x="4176" y="19489"/>
                    </a:cubicBezTo>
                    <a:cubicBezTo>
                      <a:pt x="7019" y="18785"/>
                      <a:pt x="7633" y="18947"/>
                      <a:pt x="7651" y="21461"/>
                    </a:cubicBezTo>
                    <a:cubicBezTo>
                      <a:pt x="11424" y="21461"/>
                      <a:pt x="16723" y="21600"/>
                      <a:pt x="18745" y="18346"/>
                    </a:cubicBezTo>
                    <a:cubicBezTo>
                      <a:pt x="20776" y="18346"/>
                      <a:pt x="20938" y="16755"/>
                      <a:pt x="18745" y="16264"/>
                    </a:cubicBezTo>
                    <a:cubicBezTo>
                      <a:pt x="18745" y="18089"/>
                      <a:pt x="18853" y="18001"/>
                      <a:pt x="16605" y="18001"/>
                    </a:cubicBezTo>
                    <a:cubicBezTo>
                      <a:pt x="17427" y="14256"/>
                      <a:pt x="16840" y="11075"/>
                      <a:pt x="12769" y="11075"/>
                    </a:cubicBezTo>
                    <a:cubicBezTo>
                      <a:pt x="13428" y="9477"/>
                      <a:pt x="11731" y="8238"/>
                      <a:pt x="10079" y="7183"/>
                    </a:cubicBezTo>
                    <a:cubicBezTo>
                      <a:pt x="6965" y="5197"/>
                      <a:pt x="10152" y="4742"/>
                      <a:pt x="10639" y="2419"/>
                    </a:cubicBezTo>
                    <a:cubicBezTo>
                      <a:pt x="8337" y="2880"/>
                      <a:pt x="8274" y="4471"/>
                      <a:pt x="5097" y="4500"/>
                    </a:cubicBezTo>
                    <a:cubicBezTo>
                      <a:pt x="5097" y="3951"/>
                      <a:pt x="5783" y="2265"/>
                      <a:pt x="5214" y="2082"/>
                    </a:cubicBezTo>
                    <a:cubicBezTo>
                      <a:pt x="5972" y="2074"/>
                      <a:pt x="8987" y="0"/>
                      <a:pt x="5530" y="0"/>
                    </a:cubicBezTo>
                    <a:cubicBezTo>
                      <a:pt x="4032" y="4486"/>
                      <a:pt x="-662" y="88"/>
                      <a:pt x="78" y="4200"/>
                    </a:cubicBezTo>
                    <a:cubicBezTo>
                      <a:pt x="593" y="6970"/>
                      <a:pt x="1685" y="6780"/>
                      <a:pt x="1685" y="9330"/>
                    </a:cubicBezTo>
                    <a:close/>
                    <a:moveTo>
                      <a:pt x="1685" y="9330"/>
                    </a:move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4" name="AutoShape 93"/>
              <p:cNvSpPr>
                <a:spLocks/>
              </p:cNvSpPr>
              <p:nvPr/>
            </p:nvSpPr>
            <p:spPr bwMode="auto">
              <a:xfrm>
                <a:off x="336" y="176"/>
                <a:ext cx="9" cy="11"/>
              </a:xfrm>
              <a:custGeom>
                <a:avLst/>
                <a:gdLst>
                  <a:gd name="T0" fmla="*/ 0 w 15938"/>
                  <a:gd name="T1" fmla="*/ 0 h 19489"/>
                  <a:gd name="T2" fmla="*/ 0 w 15938"/>
                  <a:gd name="T3" fmla="*/ 0 h 19489"/>
                  <a:gd name="T4" fmla="*/ 0 w 15938"/>
                  <a:gd name="T5" fmla="*/ 0 h 19489"/>
                  <a:gd name="T6" fmla="*/ 0 w 15938"/>
                  <a:gd name="T7" fmla="*/ 0 h 19489"/>
                  <a:gd name="T8" fmla="*/ 0 w 15938"/>
                  <a:gd name="T9" fmla="*/ 0 h 19489"/>
                  <a:gd name="T10" fmla="*/ 0 w 15938"/>
                  <a:gd name="T11" fmla="*/ 0 h 19489"/>
                  <a:gd name="T12" fmla="*/ 0 w 15938"/>
                  <a:gd name="T13" fmla="*/ 0 h 19489"/>
                  <a:gd name="T14" fmla="*/ 0 w 15938"/>
                  <a:gd name="T15" fmla="*/ 0 h 1948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938" h="19489">
                    <a:moveTo>
                      <a:pt x="1447" y="19489"/>
                    </a:moveTo>
                    <a:cubicBezTo>
                      <a:pt x="10460" y="19334"/>
                      <a:pt x="12771" y="13571"/>
                      <a:pt x="15260" y="5681"/>
                    </a:cubicBezTo>
                    <a:cubicBezTo>
                      <a:pt x="17711" y="-2111"/>
                      <a:pt x="12911" y="1905"/>
                      <a:pt x="10498" y="2201"/>
                    </a:cubicBezTo>
                    <a:cubicBezTo>
                      <a:pt x="8430" y="3342"/>
                      <a:pt x="6949" y="-1688"/>
                      <a:pt x="6043" y="608"/>
                    </a:cubicBezTo>
                    <a:cubicBezTo>
                      <a:pt x="5264" y="2567"/>
                      <a:pt x="6668" y="4864"/>
                      <a:pt x="8673" y="4864"/>
                    </a:cubicBezTo>
                    <a:cubicBezTo>
                      <a:pt x="8149" y="6540"/>
                      <a:pt x="-3889" y="8499"/>
                      <a:pt x="2047" y="10190"/>
                    </a:cubicBezTo>
                    <a:cubicBezTo>
                      <a:pt x="1320" y="14008"/>
                      <a:pt x="-1795" y="15896"/>
                      <a:pt x="1447" y="19489"/>
                    </a:cubicBezTo>
                    <a:close/>
                    <a:moveTo>
                      <a:pt x="1447" y="19489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5" name="AutoShape 94"/>
              <p:cNvSpPr>
                <a:spLocks/>
              </p:cNvSpPr>
              <p:nvPr/>
            </p:nvSpPr>
            <p:spPr bwMode="auto">
              <a:xfrm>
                <a:off x="352" y="192"/>
                <a:ext cx="2" cy="1"/>
              </a:xfrm>
              <a:custGeom>
                <a:avLst/>
                <a:gdLst>
                  <a:gd name="T0" fmla="*/ 0 w 21600"/>
                  <a:gd name="T1" fmla="*/ 0 h 13852"/>
                  <a:gd name="T2" fmla="*/ 0 w 21600"/>
                  <a:gd name="T3" fmla="*/ 0 h 13852"/>
                  <a:gd name="T4" fmla="*/ 0 w 21600"/>
                  <a:gd name="T5" fmla="*/ 0 h 13852"/>
                  <a:gd name="T6" fmla="*/ 0 w 21600"/>
                  <a:gd name="T7" fmla="*/ 0 h 13852"/>
                  <a:gd name="T8" fmla="*/ 0 w 21600"/>
                  <a:gd name="T9" fmla="*/ 0 h 1385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600" h="13852">
                    <a:moveTo>
                      <a:pt x="0" y="4834"/>
                    </a:moveTo>
                    <a:cubicBezTo>
                      <a:pt x="3511" y="21600"/>
                      <a:pt x="21600" y="12034"/>
                      <a:pt x="21600" y="0"/>
                    </a:cubicBezTo>
                    <a:cubicBezTo>
                      <a:pt x="15647" y="0"/>
                      <a:pt x="9617" y="0"/>
                      <a:pt x="3511" y="0"/>
                    </a:cubicBezTo>
                    <a:cubicBezTo>
                      <a:pt x="4732" y="4834"/>
                      <a:pt x="3435" y="6480"/>
                      <a:pt x="0" y="4834"/>
                    </a:cubicBezTo>
                    <a:close/>
                    <a:moveTo>
                      <a:pt x="0" y="4834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6" name="AutoShape 95"/>
              <p:cNvSpPr>
                <a:spLocks/>
              </p:cNvSpPr>
              <p:nvPr/>
            </p:nvSpPr>
            <p:spPr bwMode="auto">
              <a:xfrm>
                <a:off x="240" y="200"/>
                <a:ext cx="3" cy="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21600"/>
                    </a:moveTo>
                    <a:cubicBezTo>
                      <a:pt x="14954" y="20491"/>
                      <a:pt x="21600" y="16184"/>
                      <a:pt x="21600" y="0"/>
                    </a:cubicBezTo>
                    <a:cubicBezTo>
                      <a:pt x="7849" y="9201"/>
                      <a:pt x="3208" y="6526"/>
                      <a:pt x="0" y="21600"/>
                    </a:cubicBezTo>
                    <a:close/>
                    <a:moveTo>
                      <a:pt x="0" y="21600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7" name="AutoShape 96"/>
              <p:cNvSpPr>
                <a:spLocks/>
              </p:cNvSpPr>
              <p:nvPr/>
            </p:nvSpPr>
            <p:spPr bwMode="auto">
              <a:xfrm>
                <a:off x="376" y="216"/>
                <a:ext cx="3" cy="4"/>
              </a:xfrm>
              <a:custGeom>
                <a:avLst/>
                <a:gdLst>
                  <a:gd name="T0" fmla="*/ 0 w 15151"/>
                  <a:gd name="T1" fmla="*/ 0 h 21600"/>
                  <a:gd name="T2" fmla="*/ 0 w 15151"/>
                  <a:gd name="T3" fmla="*/ 0 h 21600"/>
                  <a:gd name="T4" fmla="*/ 0 w 15151"/>
                  <a:gd name="T5" fmla="*/ 0 h 21600"/>
                  <a:gd name="T6" fmla="*/ 0 w 15151"/>
                  <a:gd name="T7" fmla="*/ 0 h 21600"/>
                  <a:gd name="T8" fmla="*/ 0 w 15151"/>
                  <a:gd name="T9" fmla="*/ 0 h 216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151" h="21600">
                    <a:moveTo>
                      <a:pt x="10724" y="0"/>
                    </a:moveTo>
                    <a:cubicBezTo>
                      <a:pt x="11899" y="6522"/>
                      <a:pt x="8375" y="7809"/>
                      <a:pt x="0" y="3905"/>
                    </a:cubicBezTo>
                    <a:cubicBezTo>
                      <a:pt x="3373" y="13417"/>
                      <a:pt x="1667" y="15535"/>
                      <a:pt x="7124" y="21600"/>
                    </a:cubicBezTo>
                    <a:cubicBezTo>
                      <a:pt x="9284" y="12503"/>
                      <a:pt x="21600" y="3905"/>
                      <a:pt x="10724" y="0"/>
                    </a:cubicBezTo>
                    <a:close/>
                    <a:moveTo>
                      <a:pt x="10724" y="0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8" name="AutoShape 97"/>
              <p:cNvSpPr>
                <a:spLocks/>
              </p:cNvSpPr>
              <p:nvPr/>
            </p:nvSpPr>
            <p:spPr bwMode="auto">
              <a:xfrm>
                <a:off x="376" y="216"/>
                <a:ext cx="3" cy="5"/>
              </a:xfrm>
              <a:custGeom>
                <a:avLst/>
                <a:gdLst>
                  <a:gd name="T0" fmla="*/ 0 w 14680"/>
                  <a:gd name="T1" fmla="*/ 0 h 18108"/>
                  <a:gd name="T2" fmla="*/ 0 w 14680"/>
                  <a:gd name="T3" fmla="*/ 0 h 18108"/>
                  <a:gd name="T4" fmla="*/ 0 w 14680"/>
                  <a:gd name="T5" fmla="*/ 0 h 18108"/>
                  <a:gd name="T6" fmla="*/ 0 w 14680"/>
                  <a:gd name="T7" fmla="*/ 0 h 18108"/>
                  <a:gd name="T8" fmla="*/ 0 w 14680"/>
                  <a:gd name="T9" fmla="*/ 0 h 1810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680" h="18108">
                    <a:moveTo>
                      <a:pt x="10298" y="0"/>
                    </a:moveTo>
                    <a:cubicBezTo>
                      <a:pt x="10298" y="7291"/>
                      <a:pt x="8417" y="10676"/>
                      <a:pt x="5725" y="2364"/>
                    </a:cubicBezTo>
                    <a:cubicBezTo>
                      <a:pt x="-3356" y="2364"/>
                      <a:pt x="1087" y="12243"/>
                      <a:pt x="1087" y="17618"/>
                    </a:cubicBezTo>
                    <a:cubicBezTo>
                      <a:pt x="18244" y="21600"/>
                      <a:pt x="16493" y="0"/>
                      <a:pt x="10298" y="0"/>
                    </a:cubicBezTo>
                    <a:close/>
                    <a:moveTo>
                      <a:pt x="10298" y="0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9" name="AutoShape 98"/>
              <p:cNvSpPr>
                <a:spLocks/>
              </p:cNvSpPr>
              <p:nvPr/>
            </p:nvSpPr>
            <p:spPr bwMode="auto">
              <a:xfrm>
                <a:off x="392" y="232"/>
                <a:ext cx="7" cy="3"/>
              </a:xfrm>
              <a:custGeom>
                <a:avLst/>
                <a:gdLst>
                  <a:gd name="T0" fmla="*/ 0 w 21600"/>
                  <a:gd name="T1" fmla="*/ 0 h 9393"/>
                  <a:gd name="T2" fmla="*/ 0 w 21600"/>
                  <a:gd name="T3" fmla="*/ 0 h 9393"/>
                  <a:gd name="T4" fmla="*/ 0 w 21600"/>
                  <a:gd name="T5" fmla="*/ 0 h 9393"/>
                  <a:gd name="T6" fmla="*/ 0 w 21600"/>
                  <a:gd name="T7" fmla="*/ 0 h 9393"/>
                  <a:gd name="T8" fmla="*/ 0 w 21600"/>
                  <a:gd name="T9" fmla="*/ 0 h 93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600" h="9393">
                    <a:moveTo>
                      <a:pt x="21600" y="0"/>
                    </a:moveTo>
                    <a:cubicBezTo>
                      <a:pt x="15130" y="2920"/>
                      <a:pt x="18136" y="5863"/>
                      <a:pt x="9453" y="3062"/>
                    </a:cubicBezTo>
                    <a:cubicBezTo>
                      <a:pt x="5701" y="1875"/>
                      <a:pt x="1732" y="-3323"/>
                      <a:pt x="0" y="3371"/>
                    </a:cubicBezTo>
                    <a:cubicBezTo>
                      <a:pt x="11016" y="4439"/>
                      <a:pt x="21600" y="18277"/>
                      <a:pt x="21600" y="0"/>
                    </a:cubicBezTo>
                    <a:close/>
                    <a:moveTo>
                      <a:pt x="21600" y="0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0" name="AutoShape 99"/>
              <p:cNvSpPr>
                <a:spLocks/>
              </p:cNvSpPr>
              <p:nvPr/>
            </p:nvSpPr>
            <p:spPr bwMode="auto">
              <a:xfrm>
                <a:off x="320" y="232"/>
                <a:ext cx="166" cy="223"/>
              </a:xfrm>
              <a:custGeom>
                <a:avLst/>
                <a:gdLst>
                  <a:gd name="T0" fmla="*/ 0 w 21517"/>
                  <a:gd name="T1" fmla="*/ 0 h 21336"/>
                  <a:gd name="T2" fmla="*/ 0 w 21517"/>
                  <a:gd name="T3" fmla="*/ 0 h 21336"/>
                  <a:gd name="T4" fmla="*/ 0 w 21517"/>
                  <a:gd name="T5" fmla="*/ 0 h 21336"/>
                  <a:gd name="T6" fmla="*/ 0 w 21517"/>
                  <a:gd name="T7" fmla="*/ 0 h 21336"/>
                  <a:gd name="T8" fmla="*/ 0 w 21517"/>
                  <a:gd name="T9" fmla="*/ 0 h 21336"/>
                  <a:gd name="T10" fmla="*/ 0 w 21517"/>
                  <a:gd name="T11" fmla="*/ 0 h 21336"/>
                  <a:gd name="T12" fmla="*/ 0 w 21517"/>
                  <a:gd name="T13" fmla="*/ 0 h 21336"/>
                  <a:gd name="T14" fmla="*/ 0 w 21517"/>
                  <a:gd name="T15" fmla="*/ 0 h 21336"/>
                  <a:gd name="T16" fmla="*/ 0 w 21517"/>
                  <a:gd name="T17" fmla="*/ 0 h 21336"/>
                  <a:gd name="T18" fmla="*/ 0 w 21517"/>
                  <a:gd name="T19" fmla="*/ 0 h 21336"/>
                  <a:gd name="T20" fmla="*/ 0 w 21517"/>
                  <a:gd name="T21" fmla="*/ 0 h 21336"/>
                  <a:gd name="T22" fmla="*/ 0 w 21517"/>
                  <a:gd name="T23" fmla="*/ 0 h 21336"/>
                  <a:gd name="T24" fmla="*/ 0 w 21517"/>
                  <a:gd name="T25" fmla="*/ 0 h 21336"/>
                  <a:gd name="T26" fmla="*/ 0 w 21517"/>
                  <a:gd name="T27" fmla="*/ 0 h 21336"/>
                  <a:gd name="T28" fmla="*/ 0 w 21517"/>
                  <a:gd name="T29" fmla="*/ 0 h 21336"/>
                  <a:gd name="T30" fmla="*/ 0 w 21517"/>
                  <a:gd name="T31" fmla="*/ 0 h 21336"/>
                  <a:gd name="T32" fmla="*/ 0 w 21517"/>
                  <a:gd name="T33" fmla="*/ 0 h 21336"/>
                  <a:gd name="T34" fmla="*/ 0 w 21517"/>
                  <a:gd name="T35" fmla="*/ 0 h 21336"/>
                  <a:gd name="T36" fmla="*/ 0 w 21517"/>
                  <a:gd name="T37" fmla="*/ 0 h 21336"/>
                  <a:gd name="T38" fmla="*/ 0 w 21517"/>
                  <a:gd name="T39" fmla="*/ 0 h 21336"/>
                  <a:gd name="T40" fmla="*/ 0 w 21517"/>
                  <a:gd name="T41" fmla="*/ 0 h 21336"/>
                  <a:gd name="T42" fmla="*/ 0 w 21517"/>
                  <a:gd name="T43" fmla="*/ 0 h 21336"/>
                  <a:gd name="T44" fmla="*/ 0 w 21517"/>
                  <a:gd name="T45" fmla="*/ 0 h 21336"/>
                  <a:gd name="T46" fmla="*/ 0 w 21517"/>
                  <a:gd name="T47" fmla="*/ 0 h 21336"/>
                  <a:gd name="T48" fmla="*/ 0 w 21517"/>
                  <a:gd name="T49" fmla="*/ 0 h 21336"/>
                  <a:gd name="T50" fmla="*/ 0 w 21517"/>
                  <a:gd name="T51" fmla="*/ 0 h 21336"/>
                  <a:gd name="T52" fmla="*/ 0 w 21517"/>
                  <a:gd name="T53" fmla="*/ 0 h 21336"/>
                  <a:gd name="T54" fmla="*/ 0 w 21517"/>
                  <a:gd name="T55" fmla="*/ 0 h 21336"/>
                  <a:gd name="T56" fmla="*/ 0 w 21517"/>
                  <a:gd name="T57" fmla="*/ 0 h 21336"/>
                  <a:gd name="T58" fmla="*/ 0 w 21517"/>
                  <a:gd name="T59" fmla="*/ 0 h 21336"/>
                  <a:gd name="T60" fmla="*/ 0 w 21517"/>
                  <a:gd name="T61" fmla="*/ 0 h 21336"/>
                  <a:gd name="T62" fmla="*/ 0 w 21517"/>
                  <a:gd name="T63" fmla="*/ 0 h 21336"/>
                  <a:gd name="T64" fmla="*/ 0 w 21517"/>
                  <a:gd name="T65" fmla="*/ 0 h 213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1517" h="21336">
                    <a:moveTo>
                      <a:pt x="19567" y="7931"/>
                    </a:moveTo>
                    <a:cubicBezTo>
                      <a:pt x="19048" y="7904"/>
                      <a:pt x="19448" y="7845"/>
                      <a:pt x="19422" y="7719"/>
                    </a:cubicBezTo>
                    <a:cubicBezTo>
                      <a:pt x="19025" y="7719"/>
                      <a:pt x="18300" y="6676"/>
                      <a:pt x="18300" y="6418"/>
                    </a:cubicBezTo>
                    <a:cubicBezTo>
                      <a:pt x="18154" y="6364"/>
                      <a:pt x="18030" y="5984"/>
                      <a:pt x="18056" y="5984"/>
                    </a:cubicBezTo>
                    <a:cubicBezTo>
                      <a:pt x="17943" y="5729"/>
                      <a:pt x="17483" y="5519"/>
                      <a:pt x="17666" y="5262"/>
                    </a:cubicBezTo>
                    <a:cubicBezTo>
                      <a:pt x="17237" y="5072"/>
                      <a:pt x="16781" y="4416"/>
                      <a:pt x="16643" y="4106"/>
                    </a:cubicBezTo>
                    <a:cubicBezTo>
                      <a:pt x="16386" y="3964"/>
                      <a:pt x="16203" y="3565"/>
                      <a:pt x="16203" y="3348"/>
                    </a:cubicBezTo>
                    <a:cubicBezTo>
                      <a:pt x="15909" y="3348"/>
                      <a:pt x="15513" y="2695"/>
                      <a:pt x="15570" y="2445"/>
                    </a:cubicBezTo>
                    <a:cubicBezTo>
                      <a:pt x="15293" y="2445"/>
                      <a:pt x="15220" y="2082"/>
                      <a:pt x="14935" y="2082"/>
                    </a:cubicBezTo>
                    <a:cubicBezTo>
                      <a:pt x="15075" y="1777"/>
                      <a:pt x="13120" y="1748"/>
                      <a:pt x="12791" y="1721"/>
                    </a:cubicBezTo>
                    <a:cubicBezTo>
                      <a:pt x="12847" y="1475"/>
                      <a:pt x="12591" y="1324"/>
                      <a:pt x="12302" y="1324"/>
                    </a:cubicBezTo>
                    <a:cubicBezTo>
                      <a:pt x="12302" y="1706"/>
                      <a:pt x="11199" y="1748"/>
                      <a:pt x="10824" y="1733"/>
                    </a:cubicBezTo>
                    <a:cubicBezTo>
                      <a:pt x="10554" y="1724"/>
                      <a:pt x="9962" y="1667"/>
                      <a:pt x="9962" y="1432"/>
                    </a:cubicBezTo>
                    <a:cubicBezTo>
                      <a:pt x="9775" y="1397"/>
                      <a:pt x="9512" y="1432"/>
                      <a:pt x="9230" y="1432"/>
                    </a:cubicBezTo>
                    <a:cubicBezTo>
                      <a:pt x="9295" y="1188"/>
                      <a:pt x="8622" y="87"/>
                      <a:pt x="8255" y="22"/>
                    </a:cubicBezTo>
                    <a:cubicBezTo>
                      <a:pt x="8255" y="58"/>
                      <a:pt x="8255" y="96"/>
                      <a:pt x="8255" y="132"/>
                    </a:cubicBezTo>
                    <a:cubicBezTo>
                      <a:pt x="7980" y="165"/>
                      <a:pt x="6254" y="-152"/>
                      <a:pt x="6254" y="96"/>
                    </a:cubicBezTo>
                    <a:cubicBezTo>
                      <a:pt x="6047" y="96"/>
                      <a:pt x="5172" y="326"/>
                      <a:pt x="5035" y="529"/>
                    </a:cubicBezTo>
                    <a:cubicBezTo>
                      <a:pt x="4952" y="529"/>
                      <a:pt x="4156" y="817"/>
                      <a:pt x="4156" y="601"/>
                    </a:cubicBezTo>
                    <a:cubicBezTo>
                      <a:pt x="3956" y="601"/>
                      <a:pt x="3715" y="678"/>
                      <a:pt x="3619" y="817"/>
                    </a:cubicBezTo>
                    <a:cubicBezTo>
                      <a:pt x="3402" y="817"/>
                      <a:pt x="3172" y="1103"/>
                      <a:pt x="3035" y="1215"/>
                    </a:cubicBezTo>
                    <a:cubicBezTo>
                      <a:pt x="2658" y="1182"/>
                      <a:pt x="2928" y="1003"/>
                      <a:pt x="2548" y="1396"/>
                    </a:cubicBezTo>
                    <a:cubicBezTo>
                      <a:pt x="2548" y="1525"/>
                      <a:pt x="2261" y="2081"/>
                      <a:pt x="2207" y="2081"/>
                    </a:cubicBezTo>
                    <a:cubicBezTo>
                      <a:pt x="2328" y="2171"/>
                      <a:pt x="2324" y="2220"/>
                      <a:pt x="2207" y="2335"/>
                    </a:cubicBezTo>
                    <a:cubicBezTo>
                      <a:pt x="1938" y="2494"/>
                      <a:pt x="1785" y="2817"/>
                      <a:pt x="1524" y="2913"/>
                    </a:cubicBezTo>
                    <a:cubicBezTo>
                      <a:pt x="1250" y="3250"/>
                      <a:pt x="1191" y="2890"/>
                      <a:pt x="986" y="3269"/>
                    </a:cubicBezTo>
                    <a:cubicBezTo>
                      <a:pt x="875" y="3480"/>
                      <a:pt x="721" y="3638"/>
                      <a:pt x="602" y="3808"/>
                    </a:cubicBezTo>
                    <a:cubicBezTo>
                      <a:pt x="225" y="4344"/>
                      <a:pt x="207" y="4578"/>
                      <a:pt x="207" y="5081"/>
                    </a:cubicBezTo>
                    <a:cubicBezTo>
                      <a:pt x="207" y="5260"/>
                      <a:pt x="-50" y="5426"/>
                      <a:pt x="9" y="5578"/>
                    </a:cubicBezTo>
                    <a:cubicBezTo>
                      <a:pt x="89" y="5782"/>
                      <a:pt x="253" y="6208"/>
                      <a:pt x="207" y="6345"/>
                    </a:cubicBezTo>
                    <a:cubicBezTo>
                      <a:pt x="20" y="6345"/>
                      <a:pt x="-83" y="6832"/>
                      <a:pt x="258" y="6959"/>
                    </a:cubicBezTo>
                    <a:cubicBezTo>
                      <a:pt x="258" y="7279"/>
                      <a:pt x="886" y="8246"/>
                      <a:pt x="1279" y="8440"/>
                    </a:cubicBezTo>
                    <a:cubicBezTo>
                      <a:pt x="1279" y="8705"/>
                      <a:pt x="1993" y="9271"/>
                      <a:pt x="2352" y="9271"/>
                    </a:cubicBezTo>
                    <a:cubicBezTo>
                      <a:pt x="2491" y="9476"/>
                      <a:pt x="3961" y="9781"/>
                      <a:pt x="3961" y="9524"/>
                    </a:cubicBezTo>
                    <a:cubicBezTo>
                      <a:pt x="4560" y="9524"/>
                      <a:pt x="6671" y="9237"/>
                      <a:pt x="6986" y="9705"/>
                    </a:cubicBezTo>
                    <a:cubicBezTo>
                      <a:pt x="7519" y="9705"/>
                      <a:pt x="7714" y="9638"/>
                      <a:pt x="8206" y="9813"/>
                    </a:cubicBezTo>
                    <a:cubicBezTo>
                      <a:pt x="8271" y="10083"/>
                      <a:pt x="8170" y="10898"/>
                      <a:pt x="7914" y="11114"/>
                    </a:cubicBezTo>
                    <a:cubicBezTo>
                      <a:pt x="7914" y="11477"/>
                      <a:pt x="8059" y="11859"/>
                      <a:pt x="8450" y="12053"/>
                    </a:cubicBezTo>
                    <a:cubicBezTo>
                      <a:pt x="8479" y="12141"/>
                      <a:pt x="8758" y="12486"/>
                      <a:pt x="8841" y="12486"/>
                    </a:cubicBezTo>
                    <a:cubicBezTo>
                      <a:pt x="8993" y="12942"/>
                      <a:pt x="9163" y="13337"/>
                      <a:pt x="9049" y="13983"/>
                    </a:cubicBezTo>
                    <a:cubicBezTo>
                      <a:pt x="8944" y="14571"/>
                      <a:pt x="8694" y="14920"/>
                      <a:pt x="8694" y="15448"/>
                    </a:cubicBezTo>
                    <a:cubicBezTo>
                      <a:pt x="8545" y="15448"/>
                      <a:pt x="8841" y="16459"/>
                      <a:pt x="8986" y="16459"/>
                    </a:cubicBezTo>
                    <a:cubicBezTo>
                      <a:pt x="8986" y="16919"/>
                      <a:pt x="9475" y="17333"/>
                      <a:pt x="9475" y="17832"/>
                    </a:cubicBezTo>
                    <a:cubicBezTo>
                      <a:pt x="9504" y="17832"/>
                      <a:pt x="9670" y="18303"/>
                      <a:pt x="9670" y="18446"/>
                    </a:cubicBezTo>
                    <a:cubicBezTo>
                      <a:pt x="9519" y="18446"/>
                      <a:pt x="10450" y="19829"/>
                      <a:pt x="10450" y="19928"/>
                    </a:cubicBezTo>
                    <a:cubicBezTo>
                      <a:pt x="10616" y="19928"/>
                      <a:pt x="10640" y="20397"/>
                      <a:pt x="10790" y="20397"/>
                    </a:cubicBezTo>
                    <a:cubicBezTo>
                      <a:pt x="10816" y="20709"/>
                      <a:pt x="10985" y="20998"/>
                      <a:pt x="10985" y="21228"/>
                    </a:cubicBezTo>
                    <a:cubicBezTo>
                      <a:pt x="11180" y="21448"/>
                      <a:pt x="11986" y="21264"/>
                      <a:pt x="12301" y="21264"/>
                    </a:cubicBezTo>
                    <a:cubicBezTo>
                      <a:pt x="12301" y="21180"/>
                      <a:pt x="13771" y="20975"/>
                      <a:pt x="13958" y="20975"/>
                    </a:cubicBezTo>
                    <a:cubicBezTo>
                      <a:pt x="14057" y="20878"/>
                      <a:pt x="14690" y="20216"/>
                      <a:pt x="14690" y="20216"/>
                    </a:cubicBezTo>
                    <a:cubicBezTo>
                      <a:pt x="14690" y="19882"/>
                      <a:pt x="15601" y="19238"/>
                      <a:pt x="15959" y="19059"/>
                    </a:cubicBezTo>
                    <a:cubicBezTo>
                      <a:pt x="15959" y="19006"/>
                      <a:pt x="16404" y="18192"/>
                      <a:pt x="16349" y="18192"/>
                    </a:cubicBezTo>
                    <a:cubicBezTo>
                      <a:pt x="16349" y="17624"/>
                      <a:pt x="16544" y="17250"/>
                      <a:pt x="16544" y="16748"/>
                    </a:cubicBezTo>
                    <a:cubicBezTo>
                      <a:pt x="16688" y="16748"/>
                      <a:pt x="16830" y="16278"/>
                      <a:pt x="17128" y="16278"/>
                    </a:cubicBezTo>
                    <a:cubicBezTo>
                      <a:pt x="17212" y="16155"/>
                      <a:pt x="17450" y="16107"/>
                      <a:pt x="17616" y="16024"/>
                    </a:cubicBezTo>
                    <a:cubicBezTo>
                      <a:pt x="17616" y="15713"/>
                      <a:pt x="17957" y="15476"/>
                      <a:pt x="17957" y="15087"/>
                    </a:cubicBezTo>
                    <a:cubicBezTo>
                      <a:pt x="18179" y="15087"/>
                      <a:pt x="17812" y="13876"/>
                      <a:pt x="17812" y="13749"/>
                    </a:cubicBezTo>
                    <a:cubicBezTo>
                      <a:pt x="17382" y="13749"/>
                      <a:pt x="17713" y="12307"/>
                      <a:pt x="17713" y="12124"/>
                    </a:cubicBezTo>
                    <a:cubicBezTo>
                      <a:pt x="17437" y="12124"/>
                      <a:pt x="18620" y="11148"/>
                      <a:pt x="18598" y="11208"/>
                    </a:cubicBezTo>
                    <a:cubicBezTo>
                      <a:pt x="18681" y="10953"/>
                      <a:pt x="19316" y="10604"/>
                      <a:pt x="19526" y="10404"/>
                    </a:cubicBezTo>
                    <a:cubicBezTo>
                      <a:pt x="19713" y="10224"/>
                      <a:pt x="20347" y="9878"/>
                      <a:pt x="20347" y="9667"/>
                    </a:cubicBezTo>
                    <a:cubicBezTo>
                      <a:pt x="20620" y="9565"/>
                      <a:pt x="20654" y="9375"/>
                      <a:pt x="20882" y="9269"/>
                    </a:cubicBezTo>
                    <a:cubicBezTo>
                      <a:pt x="20882" y="9177"/>
                      <a:pt x="20727" y="8909"/>
                      <a:pt x="21077" y="8909"/>
                    </a:cubicBezTo>
                    <a:cubicBezTo>
                      <a:pt x="20989" y="8446"/>
                      <a:pt x="21517" y="8183"/>
                      <a:pt x="21517" y="7716"/>
                    </a:cubicBezTo>
                    <a:cubicBezTo>
                      <a:pt x="21101" y="7817"/>
                      <a:pt x="20526" y="7861"/>
                      <a:pt x="20102" y="7861"/>
                    </a:cubicBezTo>
                    <a:cubicBezTo>
                      <a:pt x="20104" y="7926"/>
                      <a:pt x="19637" y="7935"/>
                      <a:pt x="19567" y="7931"/>
                    </a:cubicBezTo>
                    <a:close/>
                    <a:moveTo>
                      <a:pt x="19567" y="7931"/>
                    </a:move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1" name="AutoShape 100"/>
              <p:cNvSpPr>
                <a:spLocks/>
              </p:cNvSpPr>
              <p:nvPr/>
            </p:nvSpPr>
            <p:spPr bwMode="auto">
              <a:xfrm>
                <a:off x="184" y="272"/>
                <a:ext cx="3" cy="2"/>
              </a:xfrm>
              <a:custGeom>
                <a:avLst/>
                <a:gdLst>
                  <a:gd name="T0" fmla="*/ 0 w 16989"/>
                  <a:gd name="T1" fmla="*/ 0 h 15334"/>
                  <a:gd name="T2" fmla="*/ 0 w 16989"/>
                  <a:gd name="T3" fmla="*/ 0 h 15334"/>
                  <a:gd name="T4" fmla="*/ 0 w 16989"/>
                  <a:gd name="T5" fmla="*/ 0 h 15334"/>
                  <a:gd name="T6" fmla="*/ 0 w 16989"/>
                  <a:gd name="T7" fmla="*/ 0 h 15334"/>
                  <a:gd name="T8" fmla="*/ 0 w 16989"/>
                  <a:gd name="T9" fmla="*/ 0 h 153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6989" h="15334">
                    <a:moveTo>
                      <a:pt x="5730" y="2266"/>
                    </a:moveTo>
                    <a:cubicBezTo>
                      <a:pt x="4165" y="1591"/>
                      <a:pt x="2498" y="771"/>
                      <a:pt x="900" y="0"/>
                    </a:cubicBezTo>
                    <a:cubicBezTo>
                      <a:pt x="-4611" y="21600"/>
                      <a:pt x="16989" y="17743"/>
                      <a:pt x="16989" y="4629"/>
                    </a:cubicBezTo>
                    <a:cubicBezTo>
                      <a:pt x="12159" y="7955"/>
                      <a:pt x="7839" y="13596"/>
                      <a:pt x="5730" y="2266"/>
                    </a:cubicBezTo>
                    <a:close/>
                    <a:moveTo>
                      <a:pt x="5730" y="2266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2" name="AutoShape 101"/>
              <p:cNvSpPr>
                <a:spLocks/>
              </p:cNvSpPr>
              <p:nvPr/>
            </p:nvSpPr>
            <p:spPr bwMode="auto">
              <a:xfrm>
                <a:off x="192" y="272"/>
                <a:ext cx="16" cy="8"/>
              </a:xfrm>
              <a:custGeom>
                <a:avLst/>
                <a:gdLst>
                  <a:gd name="T0" fmla="*/ 0 w 18999"/>
                  <a:gd name="T1" fmla="*/ 0 h 20934"/>
                  <a:gd name="T2" fmla="*/ 0 w 18999"/>
                  <a:gd name="T3" fmla="*/ 0 h 20934"/>
                  <a:gd name="T4" fmla="*/ 0 w 18999"/>
                  <a:gd name="T5" fmla="*/ 0 h 20934"/>
                  <a:gd name="T6" fmla="*/ 0 w 18999"/>
                  <a:gd name="T7" fmla="*/ 0 h 20934"/>
                  <a:gd name="T8" fmla="*/ 0 w 18999"/>
                  <a:gd name="T9" fmla="*/ 0 h 20934"/>
                  <a:gd name="T10" fmla="*/ 0 w 18999"/>
                  <a:gd name="T11" fmla="*/ 0 h 20934"/>
                  <a:gd name="T12" fmla="*/ 0 w 18999"/>
                  <a:gd name="T13" fmla="*/ 0 h 2093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8999" h="20934">
                    <a:moveTo>
                      <a:pt x="5636" y="0"/>
                    </a:moveTo>
                    <a:cubicBezTo>
                      <a:pt x="4287" y="4948"/>
                      <a:pt x="2148" y="3040"/>
                      <a:pt x="0" y="2842"/>
                    </a:cubicBezTo>
                    <a:cubicBezTo>
                      <a:pt x="1313" y="7114"/>
                      <a:pt x="5600" y="11307"/>
                      <a:pt x="7812" y="11307"/>
                    </a:cubicBezTo>
                    <a:cubicBezTo>
                      <a:pt x="9253" y="17507"/>
                      <a:pt x="13604" y="21600"/>
                      <a:pt x="17047" y="20845"/>
                    </a:cubicBezTo>
                    <a:cubicBezTo>
                      <a:pt x="21600" y="19871"/>
                      <a:pt x="16872" y="12618"/>
                      <a:pt x="16055" y="9439"/>
                    </a:cubicBezTo>
                    <a:cubicBezTo>
                      <a:pt x="11622" y="9439"/>
                      <a:pt x="11135" y="1212"/>
                      <a:pt x="5636" y="0"/>
                    </a:cubicBezTo>
                    <a:close/>
                    <a:moveTo>
                      <a:pt x="5636" y="0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3" name="AutoShape 102"/>
              <p:cNvSpPr>
                <a:spLocks/>
              </p:cNvSpPr>
              <p:nvPr/>
            </p:nvSpPr>
            <p:spPr bwMode="auto">
              <a:xfrm>
                <a:off x="208" y="288"/>
                <a:ext cx="15" cy="4"/>
              </a:xfrm>
              <a:custGeom>
                <a:avLst/>
                <a:gdLst>
                  <a:gd name="T0" fmla="*/ 0 w 21600"/>
                  <a:gd name="T1" fmla="*/ 0 h 19826"/>
                  <a:gd name="T2" fmla="*/ 0 w 21600"/>
                  <a:gd name="T3" fmla="*/ 0 h 19826"/>
                  <a:gd name="T4" fmla="*/ 0 w 21600"/>
                  <a:gd name="T5" fmla="*/ 0 h 19826"/>
                  <a:gd name="T6" fmla="*/ 0 w 21600"/>
                  <a:gd name="T7" fmla="*/ 0 h 19826"/>
                  <a:gd name="T8" fmla="*/ 0 w 21600"/>
                  <a:gd name="T9" fmla="*/ 0 h 19826"/>
                  <a:gd name="T10" fmla="*/ 0 w 21600"/>
                  <a:gd name="T11" fmla="*/ 0 h 19826"/>
                  <a:gd name="T12" fmla="*/ 0 w 21600"/>
                  <a:gd name="T13" fmla="*/ 0 h 19826"/>
                  <a:gd name="T14" fmla="*/ 0 w 21600"/>
                  <a:gd name="T15" fmla="*/ 0 h 19826"/>
                  <a:gd name="T16" fmla="*/ 0 w 21600"/>
                  <a:gd name="T17" fmla="*/ 0 h 1982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1600" h="19826">
                    <a:moveTo>
                      <a:pt x="15657" y="0"/>
                    </a:moveTo>
                    <a:cubicBezTo>
                      <a:pt x="14560" y="9831"/>
                      <a:pt x="15657" y="658"/>
                      <a:pt x="15657" y="8204"/>
                    </a:cubicBezTo>
                    <a:cubicBezTo>
                      <a:pt x="11646" y="8446"/>
                      <a:pt x="8331" y="1662"/>
                      <a:pt x="5406" y="1662"/>
                    </a:cubicBezTo>
                    <a:cubicBezTo>
                      <a:pt x="6331" y="6612"/>
                      <a:pt x="7554" y="10212"/>
                      <a:pt x="7554" y="14712"/>
                    </a:cubicBezTo>
                    <a:cubicBezTo>
                      <a:pt x="4789" y="18069"/>
                      <a:pt x="2686" y="14712"/>
                      <a:pt x="0" y="14712"/>
                    </a:cubicBezTo>
                    <a:cubicBezTo>
                      <a:pt x="1006" y="20735"/>
                      <a:pt x="8309" y="21600"/>
                      <a:pt x="9189" y="16442"/>
                    </a:cubicBezTo>
                    <a:cubicBezTo>
                      <a:pt x="15417" y="16442"/>
                      <a:pt x="15680" y="16027"/>
                      <a:pt x="21600" y="18000"/>
                    </a:cubicBezTo>
                    <a:cubicBezTo>
                      <a:pt x="21406" y="13015"/>
                      <a:pt x="17349" y="1315"/>
                      <a:pt x="15657" y="0"/>
                    </a:cubicBezTo>
                    <a:close/>
                    <a:moveTo>
                      <a:pt x="15657" y="0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4" name="AutoShape 103"/>
              <p:cNvSpPr>
                <a:spLocks/>
              </p:cNvSpPr>
              <p:nvPr/>
            </p:nvSpPr>
            <p:spPr bwMode="auto">
              <a:xfrm>
                <a:off x="200" y="288"/>
                <a:ext cx="2" cy="2"/>
              </a:xfrm>
              <a:custGeom>
                <a:avLst/>
                <a:gdLst>
                  <a:gd name="T0" fmla="*/ 0 w 16604"/>
                  <a:gd name="T1" fmla="*/ 0 h 17442"/>
                  <a:gd name="T2" fmla="*/ 0 w 16604"/>
                  <a:gd name="T3" fmla="*/ 0 h 17442"/>
                  <a:gd name="T4" fmla="*/ 0 w 16604"/>
                  <a:gd name="T5" fmla="*/ 0 h 17442"/>
                  <a:gd name="T6" fmla="*/ 0 w 16604"/>
                  <a:gd name="T7" fmla="*/ 0 h 1744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6604" h="17442">
                    <a:moveTo>
                      <a:pt x="1543" y="0"/>
                    </a:moveTo>
                    <a:cubicBezTo>
                      <a:pt x="-4492" y="21600"/>
                      <a:pt x="8577" y="17040"/>
                      <a:pt x="16563" y="17040"/>
                    </a:cubicBezTo>
                    <a:cubicBezTo>
                      <a:pt x="17108" y="7620"/>
                      <a:pt x="12116" y="1920"/>
                      <a:pt x="1543" y="0"/>
                    </a:cubicBezTo>
                    <a:close/>
                    <a:moveTo>
                      <a:pt x="1543" y="0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5" name="AutoShape 104"/>
              <p:cNvSpPr>
                <a:spLocks/>
              </p:cNvSpPr>
              <p:nvPr/>
            </p:nvSpPr>
            <p:spPr bwMode="auto">
              <a:xfrm>
                <a:off x="200" y="288"/>
                <a:ext cx="2" cy="2"/>
              </a:xfrm>
              <a:custGeom>
                <a:avLst/>
                <a:gdLst>
                  <a:gd name="T0" fmla="*/ 0 w 21600"/>
                  <a:gd name="T1" fmla="*/ 0 h 12742"/>
                  <a:gd name="T2" fmla="*/ 0 w 21600"/>
                  <a:gd name="T3" fmla="*/ 0 h 12742"/>
                  <a:gd name="T4" fmla="*/ 0 w 21600"/>
                  <a:gd name="T5" fmla="*/ 0 h 12742"/>
                  <a:gd name="T6" fmla="*/ 0 w 21600"/>
                  <a:gd name="T7" fmla="*/ 0 h 1274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12742">
                    <a:moveTo>
                      <a:pt x="0" y="12742"/>
                    </a:moveTo>
                    <a:cubicBezTo>
                      <a:pt x="7251" y="11994"/>
                      <a:pt x="14425" y="11339"/>
                      <a:pt x="21600" y="10545"/>
                    </a:cubicBezTo>
                    <a:cubicBezTo>
                      <a:pt x="17860" y="-8858"/>
                      <a:pt x="2137" y="2550"/>
                      <a:pt x="0" y="12742"/>
                    </a:cubicBezTo>
                    <a:close/>
                    <a:moveTo>
                      <a:pt x="0" y="12742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6" name="AutoShape 105"/>
              <p:cNvSpPr>
                <a:spLocks/>
              </p:cNvSpPr>
              <p:nvPr/>
            </p:nvSpPr>
            <p:spPr bwMode="auto">
              <a:xfrm>
                <a:off x="232" y="288"/>
                <a:ext cx="2" cy="1"/>
              </a:xfrm>
              <a:custGeom>
                <a:avLst/>
                <a:gdLst>
                  <a:gd name="T0" fmla="*/ 0 w 17161"/>
                  <a:gd name="T1" fmla="*/ 0 h 13638"/>
                  <a:gd name="T2" fmla="*/ 0 w 17161"/>
                  <a:gd name="T3" fmla="*/ 0 h 13638"/>
                  <a:gd name="T4" fmla="*/ 0 w 17161"/>
                  <a:gd name="T5" fmla="*/ 0 h 13638"/>
                  <a:gd name="T6" fmla="*/ 0 w 17161"/>
                  <a:gd name="T7" fmla="*/ 0 h 1363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7161" h="13638">
                    <a:moveTo>
                      <a:pt x="1582" y="0"/>
                    </a:moveTo>
                    <a:cubicBezTo>
                      <a:pt x="-4374" y="21600"/>
                      <a:pt x="7735" y="11073"/>
                      <a:pt x="17161" y="11073"/>
                    </a:cubicBezTo>
                    <a:cubicBezTo>
                      <a:pt x="17226" y="3353"/>
                      <a:pt x="8782" y="0"/>
                      <a:pt x="1582" y="0"/>
                    </a:cubicBezTo>
                    <a:close/>
                    <a:moveTo>
                      <a:pt x="1582" y="0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7" name="AutoShape 106"/>
              <p:cNvSpPr>
                <a:spLocks/>
              </p:cNvSpPr>
              <p:nvPr/>
            </p:nvSpPr>
            <p:spPr bwMode="auto">
              <a:xfrm>
                <a:off x="224" y="288"/>
                <a:ext cx="1" cy="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cubicBezTo>
                      <a:pt x="0" y="7500"/>
                      <a:pt x="0" y="14250"/>
                      <a:pt x="0" y="21600"/>
                    </a:cubicBezTo>
                    <a:cubicBezTo>
                      <a:pt x="8975" y="18750"/>
                      <a:pt x="12777" y="14250"/>
                      <a:pt x="21600" y="14250"/>
                    </a:cubicBezTo>
                    <a:cubicBezTo>
                      <a:pt x="21600" y="5100"/>
                      <a:pt x="9279" y="0"/>
                      <a:pt x="0" y="0"/>
                    </a:cubicBezTo>
                    <a:close/>
                    <a:moveTo>
                      <a:pt x="0" y="0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8" name="AutoShape 107"/>
              <p:cNvSpPr>
                <a:spLocks/>
              </p:cNvSpPr>
              <p:nvPr/>
            </p:nvSpPr>
            <p:spPr bwMode="auto">
              <a:xfrm>
                <a:off x="216" y="304"/>
                <a:ext cx="1" cy="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600" h="21600">
                    <a:moveTo>
                      <a:pt x="0" y="21600"/>
                    </a:moveTo>
                    <a:cubicBezTo>
                      <a:pt x="17923" y="21600"/>
                      <a:pt x="17234" y="20571"/>
                      <a:pt x="21600" y="5371"/>
                    </a:cubicBezTo>
                    <a:cubicBezTo>
                      <a:pt x="16200" y="3429"/>
                      <a:pt x="10915" y="1714"/>
                      <a:pt x="5285" y="0"/>
                    </a:cubicBezTo>
                    <a:cubicBezTo>
                      <a:pt x="3447" y="7200"/>
                      <a:pt x="1838" y="14400"/>
                      <a:pt x="0" y="21600"/>
                    </a:cubicBezTo>
                    <a:close/>
                    <a:moveTo>
                      <a:pt x="0" y="21600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9" name="AutoShape 108"/>
              <p:cNvSpPr>
                <a:spLocks/>
              </p:cNvSpPr>
              <p:nvPr/>
            </p:nvSpPr>
            <p:spPr bwMode="auto">
              <a:xfrm>
                <a:off x="480" y="384"/>
                <a:ext cx="1" cy="2"/>
              </a:xfrm>
              <a:custGeom>
                <a:avLst/>
                <a:gdLst>
                  <a:gd name="T0" fmla="*/ 0 w 16557"/>
                  <a:gd name="T1" fmla="*/ 0 h 18344"/>
                  <a:gd name="T2" fmla="*/ 0 w 16557"/>
                  <a:gd name="T3" fmla="*/ 0 h 18344"/>
                  <a:gd name="T4" fmla="*/ 0 w 16557"/>
                  <a:gd name="T5" fmla="*/ 0 h 18344"/>
                  <a:gd name="T6" fmla="*/ 0 w 16557"/>
                  <a:gd name="T7" fmla="*/ 0 h 1834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6557" h="18344">
                    <a:moveTo>
                      <a:pt x="0" y="16234"/>
                    </a:moveTo>
                    <a:cubicBezTo>
                      <a:pt x="21600" y="21600"/>
                      <a:pt x="17408" y="16922"/>
                      <a:pt x="13033" y="0"/>
                    </a:cubicBezTo>
                    <a:cubicBezTo>
                      <a:pt x="2734" y="5916"/>
                      <a:pt x="0" y="4471"/>
                      <a:pt x="0" y="16234"/>
                    </a:cubicBezTo>
                    <a:close/>
                    <a:moveTo>
                      <a:pt x="0" y="16234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</p:grpSp>
      <p:cxnSp>
        <p:nvCxnSpPr>
          <p:cNvPr id="46" name="Straight Connector 45"/>
          <p:cNvCxnSpPr/>
          <p:nvPr/>
        </p:nvCxnSpPr>
        <p:spPr>
          <a:xfrm flipV="1">
            <a:off x="1198709" y="4182386"/>
            <a:ext cx="6392563" cy="27390"/>
          </a:xfrm>
          <a:prstGeom prst="line">
            <a:avLst/>
          </a:prstGeom>
          <a:ln w="12700" cmpd="sng">
            <a:solidFill>
              <a:schemeClr val="tx1">
                <a:lumMod val="65000"/>
                <a:lumOff val="35000"/>
              </a:schemeClr>
            </a:solidFill>
            <a:prstDash val="solid"/>
            <a:headEnd type="none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1206659" y="5503113"/>
            <a:ext cx="6469456" cy="0"/>
          </a:xfrm>
          <a:prstGeom prst="line">
            <a:avLst/>
          </a:prstGeom>
          <a:ln w="12700" cmpd="sng">
            <a:solidFill>
              <a:schemeClr val="tx1">
                <a:lumMod val="65000"/>
                <a:lumOff val="35000"/>
              </a:schemeClr>
            </a:solidFill>
            <a:prstDash val="solid"/>
            <a:headEnd type="none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 rot="20955669">
            <a:off x="536401" y="651663"/>
            <a:ext cx="3789109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COMING SOON!</a:t>
            </a:r>
            <a:endParaRPr lang="en-US" sz="4000" b="1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64288" y="1527950"/>
            <a:ext cx="67581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solidFill>
                  <a:schemeClr val="accent1"/>
                </a:solidFill>
              </a:rPr>
              <a:t>WEAPONS TIP HOTLINE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chemeClr val="accent1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21134" y="5872879"/>
            <a:ext cx="6470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Visit </a:t>
            </a:r>
            <a:r>
              <a:rPr lang="en-US" dirty="0" smtClean="0">
                <a:ln w="12700">
                  <a:noFill/>
                  <a:prstDash val="solid"/>
                </a:ln>
                <a:solidFill>
                  <a:schemeClr val="accent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hlinkClick r:id="rId3"/>
              </a:rPr>
              <a:t>www.duvalschools.org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accent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  <a:r>
              <a:rPr lang="en-US" sz="1400" dirty="0" smtClean="0"/>
              <a:t>for updates on the tip line number and site launch.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0570866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FF0000"/>
      </a:accent2>
      <a:accent3>
        <a:srgbClr val="92D050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2984</TotalTime>
  <Words>571</Words>
  <Application>Microsoft Office PowerPoint</Application>
  <PresentationFormat>Widescreen</PresentationFormat>
  <Paragraphs>69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1" baseType="lpstr">
      <vt:lpstr>맑은 고딕</vt:lpstr>
      <vt:lpstr>Arial</vt:lpstr>
      <vt:lpstr>Berlin Sans FB Demi</vt:lpstr>
      <vt:lpstr>Calibri</vt:lpstr>
      <vt:lpstr>Calibri Light</vt:lpstr>
      <vt:lpstr>Open Sans</vt:lpstr>
      <vt:lpstr>Roboto condensed</vt:lpstr>
      <vt:lpstr>Roboto Condensed bold</vt:lpstr>
      <vt:lpstr>Roboto Condensed Light</vt:lpstr>
      <vt:lpstr>Roboto Condensed Regular</vt:lpstr>
      <vt:lpstr>Roboto Light</vt:lpstr>
      <vt:lpstr>Office Theme</vt:lpstr>
      <vt:lpstr>PowerPoint Presentation</vt:lpstr>
      <vt:lpstr>National Trends</vt:lpstr>
      <vt:lpstr>Root Causes</vt:lpstr>
      <vt:lpstr>DISTRICT STUDENT ARRESTS FOR INCIDENTS     INVOLVING FIREARMS*</vt:lpstr>
      <vt:lpstr>Number of Firearm Incidents by School Year  August 2009 - February 1, 2017</vt:lpstr>
      <vt:lpstr>Number of All Weapons Incidents by School Year  August 2009 - February 1, 2017</vt:lpstr>
      <vt:lpstr>WHY DCPS STUDENTS BRING WEAPONS TO SCHOOL</vt:lpstr>
      <vt:lpstr>Next Steps</vt:lpstr>
      <vt:lpstr>PowerPoint Presentation</vt:lpstr>
    </vt:vector>
  </TitlesOfParts>
  <Company>Duval County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Kriznar, Dana L.</dc:creator>
  <cp:lastModifiedBy>Kriznar, Dana L.</cp:lastModifiedBy>
  <cp:revision>56</cp:revision>
  <cp:lastPrinted>2017-02-07T22:11:24Z</cp:lastPrinted>
  <dcterms:created xsi:type="dcterms:W3CDTF">2017-02-06T02:55:57Z</dcterms:created>
  <dcterms:modified xsi:type="dcterms:W3CDTF">2017-02-08T16:46:32Z</dcterms:modified>
</cp:coreProperties>
</file>